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24"/>
  </p:notesMasterIdLst>
  <p:sldIdLst>
    <p:sldId id="257" r:id="rId5"/>
    <p:sldId id="258" r:id="rId6"/>
    <p:sldId id="259" r:id="rId7"/>
    <p:sldId id="286" r:id="rId8"/>
    <p:sldId id="288" r:id="rId9"/>
    <p:sldId id="283" r:id="rId10"/>
    <p:sldId id="282" r:id="rId11"/>
    <p:sldId id="262" r:id="rId12"/>
    <p:sldId id="271" r:id="rId13"/>
    <p:sldId id="272" r:id="rId14"/>
    <p:sldId id="285" r:id="rId15"/>
    <p:sldId id="289" r:id="rId16"/>
    <p:sldId id="290" r:id="rId17"/>
    <p:sldId id="269" r:id="rId18"/>
    <p:sldId id="273" r:id="rId19"/>
    <p:sldId id="267" r:id="rId20"/>
    <p:sldId id="280" r:id="rId21"/>
    <p:sldId id="281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FF"/>
    <a:srgbClr val="FF66FF"/>
    <a:srgbClr val="C34D64"/>
    <a:srgbClr val="FFCC66"/>
    <a:srgbClr val="FF505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184169-52C0-4D1B-861B-BEDE8AADE078}" v="91" dt="2021-09-19T11:11:55.271"/>
    <p1510:client id="{C2EE6714-2AFD-1B14-4DF1-CB1AFF273DD8}" v="77" dt="2021-09-19T11:14:49.710"/>
    <p1510:client id="{FCAE9AFB-7DF7-4438-8876-A93B8B0109B5}" v="1329" dt="2021-09-19T22:04:52.0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83" autoAdjust="0"/>
  </p:normalViewPr>
  <p:slideViewPr>
    <p:cSldViewPr snapToGrid="0">
      <p:cViewPr varScale="1">
        <p:scale>
          <a:sx n="81" d="100"/>
          <a:sy n="81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mar Ali (UG)" userId="859d3237-fe68-45ad-837a-022b349c4284" providerId="ADAL" clId="{0C97BEA2-15AD-4391-898A-DA2FCE412FE4}"/>
    <pc:docChg chg="undo custSel addSld modSld sldOrd">
      <pc:chgData name="Omar Ali (UG)" userId="859d3237-fe68-45ad-837a-022b349c4284" providerId="ADAL" clId="{0C97BEA2-15AD-4391-898A-DA2FCE412FE4}" dt="2021-09-12T15:51:37.515" v="193"/>
      <pc:docMkLst>
        <pc:docMk/>
      </pc:docMkLst>
      <pc:sldChg chg="modTransition">
        <pc:chgData name="Omar Ali (UG)" userId="859d3237-fe68-45ad-837a-022b349c4284" providerId="ADAL" clId="{0C97BEA2-15AD-4391-898A-DA2FCE412FE4}" dt="2021-09-12T15:51:37.515" v="193"/>
        <pc:sldMkLst>
          <pc:docMk/>
          <pc:sldMk cId="2965686131" sldId="256"/>
        </pc:sldMkLst>
      </pc:sldChg>
      <pc:sldChg chg="modTransition">
        <pc:chgData name="Omar Ali (UG)" userId="859d3237-fe68-45ad-837a-022b349c4284" providerId="ADAL" clId="{0C97BEA2-15AD-4391-898A-DA2FCE412FE4}" dt="2021-09-12T15:51:37.515" v="193"/>
        <pc:sldMkLst>
          <pc:docMk/>
          <pc:sldMk cId="2517743208" sldId="257"/>
        </pc:sldMkLst>
      </pc:sldChg>
      <pc:sldChg chg="modTransition">
        <pc:chgData name="Omar Ali (UG)" userId="859d3237-fe68-45ad-837a-022b349c4284" providerId="ADAL" clId="{0C97BEA2-15AD-4391-898A-DA2FCE412FE4}" dt="2021-09-12T15:51:37.515" v="193"/>
        <pc:sldMkLst>
          <pc:docMk/>
          <pc:sldMk cId="1541706381" sldId="258"/>
        </pc:sldMkLst>
      </pc:sldChg>
      <pc:sldChg chg="modTransition">
        <pc:chgData name="Omar Ali (UG)" userId="859d3237-fe68-45ad-837a-022b349c4284" providerId="ADAL" clId="{0C97BEA2-15AD-4391-898A-DA2FCE412FE4}" dt="2021-09-12T15:51:37.515" v="193"/>
        <pc:sldMkLst>
          <pc:docMk/>
          <pc:sldMk cId="1062011328" sldId="259"/>
        </pc:sldMkLst>
      </pc:sldChg>
      <pc:sldChg chg="modTransition">
        <pc:chgData name="Omar Ali (UG)" userId="859d3237-fe68-45ad-837a-022b349c4284" providerId="ADAL" clId="{0C97BEA2-15AD-4391-898A-DA2FCE412FE4}" dt="2021-09-12T15:51:37.515" v="193"/>
        <pc:sldMkLst>
          <pc:docMk/>
          <pc:sldMk cId="1635418630" sldId="260"/>
        </pc:sldMkLst>
      </pc:sldChg>
      <pc:sldChg chg="modTransition">
        <pc:chgData name="Omar Ali (UG)" userId="859d3237-fe68-45ad-837a-022b349c4284" providerId="ADAL" clId="{0C97BEA2-15AD-4391-898A-DA2FCE412FE4}" dt="2021-09-12T15:51:37.515" v="193"/>
        <pc:sldMkLst>
          <pc:docMk/>
          <pc:sldMk cId="1492935821" sldId="261"/>
        </pc:sldMkLst>
      </pc:sldChg>
      <pc:sldChg chg="modTransition">
        <pc:chgData name="Omar Ali (UG)" userId="859d3237-fe68-45ad-837a-022b349c4284" providerId="ADAL" clId="{0C97BEA2-15AD-4391-898A-DA2FCE412FE4}" dt="2021-09-12T15:51:37.515" v="193"/>
        <pc:sldMkLst>
          <pc:docMk/>
          <pc:sldMk cId="3157359470" sldId="262"/>
        </pc:sldMkLst>
      </pc:sldChg>
      <pc:sldChg chg="modTransition">
        <pc:chgData name="Omar Ali (UG)" userId="859d3237-fe68-45ad-837a-022b349c4284" providerId="ADAL" clId="{0C97BEA2-15AD-4391-898A-DA2FCE412FE4}" dt="2021-09-12T15:51:37.515" v="193"/>
        <pc:sldMkLst>
          <pc:docMk/>
          <pc:sldMk cId="2030062226" sldId="264"/>
        </pc:sldMkLst>
      </pc:sldChg>
      <pc:sldChg chg="modSp mod modTransition">
        <pc:chgData name="Omar Ali (UG)" userId="859d3237-fe68-45ad-837a-022b349c4284" providerId="ADAL" clId="{0C97BEA2-15AD-4391-898A-DA2FCE412FE4}" dt="2021-09-12T15:51:37.515" v="193"/>
        <pc:sldMkLst>
          <pc:docMk/>
          <pc:sldMk cId="3843521616" sldId="265"/>
        </pc:sldMkLst>
        <pc:spChg chg="mod">
          <ac:chgData name="Omar Ali (UG)" userId="859d3237-fe68-45ad-837a-022b349c4284" providerId="ADAL" clId="{0C97BEA2-15AD-4391-898A-DA2FCE412FE4}" dt="2021-09-12T15:49:26.473" v="140" actId="20577"/>
          <ac:spMkLst>
            <pc:docMk/>
            <pc:sldMk cId="3843521616" sldId="265"/>
            <ac:spMk id="2" creationId="{73740A3C-9343-4A6F-9C7F-53C8C3E445A9}"/>
          </ac:spMkLst>
        </pc:spChg>
        <pc:graphicFrameChg chg="mod modGraphic">
          <ac:chgData name="Omar Ali (UG)" userId="859d3237-fe68-45ad-837a-022b349c4284" providerId="ADAL" clId="{0C97BEA2-15AD-4391-898A-DA2FCE412FE4}" dt="2021-09-12T15:49:17.256" v="122" actId="20577"/>
          <ac:graphicFrameMkLst>
            <pc:docMk/>
            <pc:sldMk cId="3843521616" sldId="265"/>
            <ac:graphicFrameMk id="6" creationId="{3F0A0871-F7A2-40F7-8B4D-356BC8B0CE2E}"/>
          </ac:graphicFrameMkLst>
        </pc:graphicFrameChg>
      </pc:sldChg>
      <pc:sldChg chg="addSp delSp modSp add mod modTransition">
        <pc:chgData name="Omar Ali (UG)" userId="859d3237-fe68-45ad-837a-022b349c4284" providerId="ADAL" clId="{0C97BEA2-15AD-4391-898A-DA2FCE412FE4}" dt="2021-09-12T15:51:37.515" v="193"/>
        <pc:sldMkLst>
          <pc:docMk/>
          <pc:sldMk cId="4283115126" sldId="266"/>
        </pc:sldMkLst>
        <pc:spChg chg="mod">
          <ac:chgData name="Omar Ali (UG)" userId="859d3237-fe68-45ad-837a-022b349c4284" providerId="ADAL" clId="{0C97BEA2-15AD-4391-898A-DA2FCE412FE4}" dt="2021-09-12T15:49:33.117" v="165" actId="20577"/>
          <ac:spMkLst>
            <pc:docMk/>
            <pc:sldMk cId="4283115126" sldId="266"/>
            <ac:spMk id="2" creationId="{73740A3C-9343-4A6F-9C7F-53C8C3E445A9}"/>
          </ac:spMkLst>
        </pc:spChg>
        <pc:spChg chg="add del mod">
          <ac:chgData name="Omar Ali (UG)" userId="859d3237-fe68-45ad-837a-022b349c4284" providerId="ADAL" clId="{0C97BEA2-15AD-4391-898A-DA2FCE412FE4}" dt="2021-09-12T15:49:37.489" v="167" actId="478"/>
          <ac:spMkLst>
            <pc:docMk/>
            <pc:sldMk cId="4283115126" sldId="266"/>
            <ac:spMk id="4" creationId="{B164908A-A1F0-404F-9F88-74E3F283F189}"/>
          </ac:spMkLst>
        </pc:spChg>
        <pc:graphicFrameChg chg="del">
          <ac:chgData name="Omar Ali (UG)" userId="859d3237-fe68-45ad-837a-022b349c4284" providerId="ADAL" clId="{0C97BEA2-15AD-4391-898A-DA2FCE412FE4}" dt="2021-09-12T15:49:35.518" v="166" actId="478"/>
          <ac:graphicFrameMkLst>
            <pc:docMk/>
            <pc:sldMk cId="4283115126" sldId="266"/>
            <ac:graphicFrameMk id="6" creationId="{3F0A0871-F7A2-40F7-8B4D-356BC8B0CE2E}"/>
          </ac:graphicFrameMkLst>
        </pc:graphicFrameChg>
        <pc:graphicFrameChg chg="add mod">
          <ac:chgData name="Omar Ali (UG)" userId="859d3237-fe68-45ad-837a-022b349c4284" providerId="ADAL" clId="{0C97BEA2-15AD-4391-898A-DA2FCE412FE4}" dt="2021-09-12T15:50:31.952" v="174" actId="1076"/>
          <ac:graphicFrameMkLst>
            <pc:docMk/>
            <pc:sldMk cId="4283115126" sldId="266"/>
            <ac:graphicFrameMk id="7" creationId="{79679D34-6379-440D-A4BD-0C3BD42F836E}"/>
          </ac:graphicFrameMkLst>
        </pc:graphicFrameChg>
        <pc:graphicFrameChg chg="add mod">
          <ac:chgData name="Omar Ali (UG)" userId="859d3237-fe68-45ad-837a-022b349c4284" providerId="ADAL" clId="{0C97BEA2-15AD-4391-898A-DA2FCE412FE4}" dt="2021-09-12T15:50:53.861" v="175"/>
          <ac:graphicFrameMkLst>
            <pc:docMk/>
            <pc:sldMk cId="4283115126" sldId="266"/>
            <ac:graphicFrameMk id="8" creationId="{AEC6F1B8-CD61-4B06-A06B-80009BCB5D1E}"/>
          </ac:graphicFrameMkLst>
        </pc:graphicFrameChg>
      </pc:sldChg>
      <pc:sldChg chg="modSp add mod ord modTransition">
        <pc:chgData name="Omar Ali (UG)" userId="859d3237-fe68-45ad-837a-022b349c4284" providerId="ADAL" clId="{0C97BEA2-15AD-4391-898A-DA2FCE412FE4}" dt="2021-09-12T15:51:37.515" v="193"/>
        <pc:sldMkLst>
          <pc:docMk/>
          <pc:sldMk cId="2031351247" sldId="267"/>
        </pc:sldMkLst>
        <pc:spChg chg="mod">
          <ac:chgData name="Omar Ali (UG)" userId="859d3237-fe68-45ad-837a-022b349c4284" providerId="ADAL" clId="{0C97BEA2-15AD-4391-898A-DA2FCE412FE4}" dt="2021-09-12T15:51:12.410" v="188" actId="20577"/>
          <ac:spMkLst>
            <pc:docMk/>
            <pc:sldMk cId="2031351247" sldId="267"/>
            <ac:spMk id="2" creationId="{73740A3C-9343-4A6F-9C7F-53C8C3E445A9}"/>
          </ac:spMkLst>
        </pc:spChg>
        <pc:spChg chg="mod">
          <ac:chgData name="Omar Ali (UG)" userId="859d3237-fe68-45ad-837a-022b349c4284" providerId="ADAL" clId="{0C97BEA2-15AD-4391-898A-DA2FCE412FE4}" dt="2021-09-12T15:51:17.013" v="190" actId="27636"/>
          <ac:spMkLst>
            <pc:docMk/>
            <pc:sldMk cId="2031351247" sldId="267"/>
            <ac:spMk id="3" creationId="{A7645FD2-84F3-4322-8A7F-F3EF20AC60D9}"/>
          </ac:spMkLst>
        </pc:spChg>
      </pc:sldChg>
    </pc:docChg>
  </pc:docChgLst>
  <pc:docChgLst>
    <pc:chgData name="Omar Ali (UG)" userId="S::b6006782@newcastle.ac.uk::859d3237-fe68-45ad-837a-022b349c4284" providerId="AD" clId="Web-{BF760EE8-703B-4947-9FF8-05850CE091DF}"/>
    <pc:docChg chg="modSld">
      <pc:chgData name="Omar Ali (UG)" userId="S::b6006782@newcastle.ac.uk::859d3237-fe68-45ad-837a-022b349c4284" providerId="AD" clId="Web-{BF760EE8-703B-4947-9FF8-05850CE091DF}" dt="2021-09-15T04:16:28.441" v="135" actId="20577"/>
      <pc:docMkLst>
        <pc:docMk/>
      </pc:docMkLst>
      <pc:sldChg chg="modSp modNotes">
        <pc:chgData name="Omar Ali (UG)" userId="S::b6006782@newcastle.ac.uk::859d3237-fe68-45ad-837a-022b349c4284" providerId="AD" clId="Web-{BF760EE8-703B-4947-9FF8-05850CE091DF}" dt="2021-09-15T04:16:28.441" v="135" actId="20577"/>
        <pc:sldMkLst>
          <pc:docMk/>
          <pc:sldMk cId="2517743208" sldId="257"/>
        </pc:sldMkLst>
        <pc:spChg chg="mod">
          <ac:chgData name="Omar Ali (UG)" userId="S::b6006782@newcastle.ac.uk::859d3237-fe68-45ad-837a-022b349c4284" providerId="AD" clId="Web-{BF760EE8-703B-4947-9FF8-05850CE091DF}" dt="2021-09-15T04:16:28.441" v="135" actId="20577"/>
          <ac:spMkLst>
            <pc:docMk/>
            <pc:sldMk cId="2517743208" sldId="257"/>
            <ac:spMk id="3" creationId="{A7645FD2-84F3-4322-8A7F-F3EF20AC60D9}"/>
          </ac:spMkLst>
        </pc:spChg>
      </pc:sldChg>
    </pc:docChg>
  </pc:docChgLst>
  <pc:docChgLst>
    <pc:chgData name="Omar Ali (UG)" userId="859d3237-fe68-45ad-837a-022b349c4284" providerId="ADAL" clId="{FCAE9AFB-7DF7-4438-8876-A93B8B0109B5}"/>
    <pc:docChg chg="undo redo custSel addSld delSld modSld sldOrd modMainMaster">
      <pc:chgData name="Omar Ali (UG)" userId="859d3237-fe68-45ad-837a-022b349c4284" providerId="ADAL" clId="{FCAE9AFB-7DF7-4438-8876-A93B8B0109B5}" dt="2021-09-19T22:04:40.946" v="7168"/>
      <pc:docMkLst>
        <pc:docMk/>
      </pc:docMkLst>
      <pc:sldChg chg="modSp del mod">
        <pc:chgData name="Omar Ali (UG)" userId="859d3237-fe68-45ad-837a-022b349c4284" providerId="ADAL" clId="{FCAE9AFB-7DF7-4438-8876-A93B8B0109B5}" dt="2021-09-19T15:20:38.779" v="6618" actId="47"/>
        <pc:sldMkLst>
          <pc:docMk/>
          <pc:sldMk cId="2965686131" sldId="256"/>
        </pc:sldMkLst>
        <pc:spChg chg="mod">
          <ac:chgData name="Omar Ali (UG)" userId="859d3237-fe68-45ad-837a-022b349c4284" providerId="ADAL" clId="{FCAE9AFB-7DF7-4438-8876-A93B8B0109B5}" dt="2021-09-18T22:03:38.703" v="5302" actId="1076"/>
          <ac:spMkLst>
            <pc:docMk/>
            <pc:sldMk cId="2965686131" sldId="256"/>
            <ac:spMk id="2" creationId="{0379A839-1E11-4F22-A160-CC5380D6B35F}"/>
          </ac:spMkLst>
        </pc:spChg>
        <pc:spChg chg="mod">
          <ac:chgData name="Omar Ali (UG)" userId="859d3237-fe68-45ad-837a-022b349c4284" providerId="ADAL" clId="{FCAE9AFB-7DF7-4438-8876-A93B8B0109B5}" dt="2021-09-18T22:03:35.183" v="5301" actId="1076"/>
          <ac:spMkLst>
            <pc:docMk/>
            <pc:sldMk cId="2965686131" sldId="256"/>
            <ac:spMk id="3" creationId="{6F5A3952-7ADE-4295-9750-1D300CBFA811}"/>
          </ac:spMkLst>
        </pc:spChg>
      </pc:sldChg>
      <pc:sldChg chg="del modAnim modNotesTx">
        <pc:chgData name="Omar Ali (UG)" userId="859d3237-fe68-45ad-837a-022b349c4284" providerId="ADAL" clId="{FCAE9AFB-7DF7-4438-8876-A93B8B0109B5}" dt="2021-09-19T15:20:38.779" v="6618" actId="47"/>
        <pc:sldMkLst>
          <pc:docMk/>
          <pc:sldMk cId="2517743208" sldId="257"/>
        </pc:sldMkLst>
      </pc:sldChg>
      <pc:sldChg chg="delSp modSp add mod setBg delDesignElem">
        <pc:chgData name="Omar Ali (UG)" userId="859d3237-fe68-45ad-837a-022b349c4284" providerId="ADAL" clId="{FCAE9AFB-7DF7-4438-8876-A93B8B0109B5}" dt="2021-09-19T21:45:21.097" v="7156" actId="404"/>
        <pc:sldMkLst>
          <pc:docMk/>
          <pc:sldMk cId="2965686131" sldId="257"/>
        </pc:sldMkLst>
        <pc:spChg chg="mod">
          <ac:chgData name="Omar Ali (UG)" userId="859d3237-fe68-45ad-837a-022b349c4284" providerId="ADAL" clId="{FCAE9AFB-7DF7-4438-8876-A93B8B0109B5}" dt="2021-09-19T21:45:21.097" v="7156" actId="404"/>
          <ac:spMkLst>
            <pc:docMk/>
            <pc:sldMk cId="2965686131" sldId="257"/>
            <ac:spMk id="2" creationId="{0379A839-1E11-4F22-A160-CC5380D6B35F}"/>
          </ac:spMkLst>
        </pc:spChg>
        <pc:spChg chg="mod">
          <ac:chgData name="Omar Ali (UG)" userId="859d3237-fe68-45ad-837a-022b349c4284" providerId="ADAL" clId="{FCAE9AFB-7DF7-4438-8876-A93B8B0109B5}" dt="2021-09-19T15:23:28.377" v="6638" actId="1037"/>
          <ac:spMkLst>
            <pc:docMk/>
            <pc:sldMk cId="2965686131" sldId="257"/>
            <ac:spMk id="3" creationId="{6F5A3952-7ADE-4295-9750-1D300CBFA811}"/>
          </ac:spMkLst>
        </pc:spChg>
        <pc:spChg chg="del">
          <ac:chgData name="Omar Ali (UG)" userId="859d3237-fe68-45ad-837a-022b349c4284" providerId="ADAL" clId="{FCAE9AFB-7DF7-4438-8876-A93B8B0109B5}" dt="2021-09-19T15:20:40.053" v="6621"/>
          <ac:spMkLst>
            <pc:docMk/>
            <pc:sldMk cId="2965686131" sldId="257"/>
            <ac:spMk id="9" creationId="{F616A82B-4290-46E7-BF7E-9119EFAF9B7F}"/>
          </ac:spMkLst>
        </pc:spChg>
      </pc:sldChg>
      <pc:sldChg chg="modSp del mod modAnim modNotesTx">
        <pc:chgData name="Omar Ali (UG)" userId="859d3237-fe68-45ad-837a-022b349c4284" providerId="ADAL" clId="{FCAE9AFB-7DF7-4438-8876-A93B8B0109B5}" dt="2021-09-19T15:20:38.779" v="6618" actId="47"/>
        <pc:sldMkLst>
          <pc:docMk/>
          <pc:sldMk cId="1541706381" sldId="258"/>
        </pc:sldMkLst>
        <pc:spChg chg="mod">
          <ac:chgData name="Omar Ali (UG)" userId="859d3237-fe68-45ad-837a-022b349c4284" providerId="ADAL" clId="{FCAE9AFB-7DF7-4438-8876-A93B8B0109B5}" dt="2021-09-18T17:31:49.945" v="1840"/>
          <ac:spMkLst>
            <pc:docMk/>
            <pc:sldMk cId="1541706381" sldId="258"/>
            <ac:spMk id="2" creationId="{73740A3C-9343-4A6F-9C7F-53C8C3E445A9}"/>
          </ac:spMkLst>
        </pc:spChg>
        <pc:spChg chg="mod">
          <ac:chgData name="Omar Ali (UG)" userId="859d3237-fe68-45ad-837a-022b349c4284" providerId="ADAL" clId="{FCAE9AFB-7DF7-4438-8876-A93B8B0109B5}" dt="2021-09-18T20:08:12.124" v="2426" actId="20577"/>
          <ac:spMkLst>
            <pc:docMk/>
            <pc:sldMk cId="1541706381" sldId="258"/>
            <ac:spMk id="3" creationId="{A7645FD2-84F3-4322-8A7F-F3EF20AC60D9}"/>
          </ac:spMkLst>
        </pc:spChg>
        <pc:picChg chg="mod">
          <ac:chgData name="Omar Ali (UG)" userId="859d3237-fe68-45ad-837a-022b349c4284" providerId="ADAL" clId="{FCAE9AFB-7DF7-4438-8876-A93B8B0109B5}" dt="2021-09-18T20:07:58.696" v="2405" actId="1076"/>
          <ac:picMkLst>
            <pc:docMk/>
            <pc:sldMk cId="1541706381" sldId="258"/>
            <ac:picMk id="1026" creationId="{A1CAD281-225C-4DDC-94CD-D83A4CF3629B}"/>
          </ac:picMkLst>
        </pc:picChg>
      </pc:sldChg>
      <pc:sldChg chg="add">
        <pc:chgData name="Omar Ali (UG)" userId="859d3237-fe68-45ad-837a-022b349c4284" providerId="ADAL" clId="{FCAE9AFB-7DF7-4438-8876-A93B8B0109B5}" dt="2021-09-19T15:20:40.053" v="6621"/>
        <pc:sldMkLst>
          <pc:docMk/>
          <pc:sldMk cId="2517743208" sldId="258"/>
        </pc:sldMkLst>
      </pc:sldChg>
      <pc:sldChg chg="modSp del mod modAnim">
        <pc:chgData name="Omar Ali (UG)" userId="859d3237-fe68-45ad-837a-022b349c4284" providerId="ADAL" clId="{FCAE9AFB-7DF7-4438-8876-A93B8B0109B5}" dt="2021-09-19T15:20:38.779" v="6618" actId="47"/>
        <pc:sldMkLst>
          <pc:docMk/>
          <pc:sldMk cId="1062011328" sldId="259"/>
        </pc:sldMkLst>
        <pc:spChg chg="mod">
          <ac:chgData name="Omar Ali (UG)" userId="859d3237-fe68-45ad-837a-022b349c4284" providerId="ADAL" clId="{FCAE9AFB-7DF7-4438-8876-A93B8B0109B5}" dt="2021-09-18T20:00:31.874" v="2174" actId="20577"/>
          <ac:spMkLst>
            <pc:docMk/>
            <pc:sldMk cId="1062011328" sldId="259"/>
            <ac:spMk id="3" creationId="{A7645FD2-84F3-4322-8A7F-F3EF20AC60D9}"/>
          </ac:spMkLst>
        </pc:spChg>
      </pc:sldChg>
      <pc:sldChg chg="delSp modSp add mod setBg delDesignElem">
        <pc:chgData name="Omar Ali (UG)" userId="859d3237-fe68-45ad-837a-022b349c4284" providerId="ADAL" clId="{FCAE9AFB-7DF7-4438-8876-A93B8B0109B5}" dt="2021-09-19T15:24:05.339" v="6644" actId="1076"/>
        <pc:sldMkLst>
          <pc:docMk/>
          <pc:sldMk cId="1541706381" sldId="259"/>
        </pc:sldMkLst>
        <pc:spChg chg="mod">
          <ac:chgData name="Omar Ali (UG)" userId="859d3237-fe68-45ad-837a-022b349c4284" providerId="ADAL" clId="{FCAE9AFB-7DF7-4438-8876-A93B8B0109B5}" dt="2021-09-19T15:23:59.531" v="6641" actId="14100"/>
          <ac:spMkLst>
            <pc:docMk/>
            <pc:sldMk cId="1541706381" sldId="259"/>
            <ac:spMk id="2" creationId="{73740A3C-9343-4A6F-9C7F-53C8C3E445A9}"/>
          </ac:spMkLst>
        </pc:spChg>
        <pc:spChg chg="del">
          <ac:chgData name="Omar Ali (UG)" userId="859d3237-fe68-45ad-837a-022b349c4284" providerId="ADAL" clId="{FCAE9AFB-7DF7-4438-8876-A93B8B0109B5}" dt="2021-09-19T15:20:40.053" v="6621"/>
          <ac:spMkLst>
            <pc:docMk/>
            <pc:sldMk cId="1541706381" sldId="259"/>
            <ac:spMk id="10" creationId="{11AC88F6-55CB-496B-8AD8-9ABD2E6E3BFA}"/>
          </ac:spMkLst>
        </pc:spChg>
        <pc:spChg chg="mod">
          <ac:chgData name="Omar Ali (UG)" userId="859d3237-fe68-45ad-837a-022b349c4284" providerId="ADAL" clId="{FCAE9AFB-7DF7-4438-8876-A93B8B0109B5}" dt="2021-09-19T15:23:48.792" v="6640" actId="403"/>
          <ac:spMkLst>
            <pc:docMk/>
            <pc:sldMk cId="1541706381" sldId="259"/>
            <ac:spMk id="71" creationId="{C0FC4039-1D3D-479F-9DAB-8535DE26F82D}"/>
          </ac:spMkLst>
        </pc:spChg>
        <pc:grpChg chg="del">
          <ac:chgData name="Omar Ali (UG)" userId="859d3237-fe68-45ad-837a-022b349c4284" providerId="ADAL" clId="{FCAE9AFB-7DF7-4438-8876-A93B8B0109B5}" dt="2021-09-19T15:20:40.053" v="6621"/>
          <ac:grpSpMkLst>
            <pc:docMk/>
            <pc:sldMk cId="1541706381" sldId="259"/>
            <ac:grpSpMk id="12" creationId="{1EBB3E56-58E4-4241-80A5-0A3DEA1792FA}"/>
          </ac:grpSpMkLst>
        </pc:grpChg>
        <pc:picChg chg="mod">
          <ac:chgData name="Omar Ali (UG)" userId="859d3237-fe68-45ad-837a-022b349c4284" providerId="ADAL" clId="{FCAE9AFB-7DF7-4438-8876-A93B8B0109B5}" dt="2021-09-19T15:24:05.339" v="6644" actId="1076"/>
          <ac:picMkLst>
            <pc:docMk/>
            <pc:sldMk cId="1541706381" sldId="259"/>
            <ac:picMk id="5" creationId="{D7E49D51-16FC-4FBE-A193-C013BD497117}"/>
          </ac:picMkLst>
        </pc:picChg>
      </pc:sldChg>
      <pc:sldChg chg="modSp del mod modAnim">
        <pc:chgData name="Omar Ali (UG)" userId="859d3237-fe68-45ad-837a-022b349c4284" providerId="ADAL" clId="{FCAE9AFB-7DF7-4438-8876-A93B8B0109B5}" dt="2021-09-19T15:20:38.779" v="6618" actId="47"/>
        <pc:sldMkLst>
          <pc:docMk/>
          <pc:sldMk cId="1635418630" sldId="260"/>
        </pc:sldMkLst>
        <pc:spChg chg="mod">
          <ac:chgData name="Omar Ali (UG)" userId="859d3237-fe68-45ad-837a-022b349c4284" providerId="ADAL" clId="{FCAE9AFB-7DF7-4438-8876-A93B8B0109B5}" dt="2021-09-19T11:25:17.596" v="6600" actId="1076"/>
          <ac:spMkLst>
            <pc:docMk/>
            <pc:sldMk cId="1635418630" sldId="260"/>
            <ac:spMk id="3" creationId="{A7645FD2-84F3-4322-8A7F-F3EF20AC60D9}"/>
          </ac:spMkLst>
        </pc:spChg>
      </pc:sldChg>
      <pc:sldChg chg="del modAnim">
        <pc:chgData name="Omar Ali (UG)" userId="859d3237-fe68-45ad-837a-022b349c4284" providerId="ADAL" clId="{FCAE9AFB-7DF7-4438-8876-A93B8B0109B5}" dt="2021-09-19T15:20:38.779" v="6618" actId="47"/>
        <pc:sldMkLst>
          <pc:docMk/>
          <pc:sldMk cId="1492935821" sldId="261"/>
        </pc:sldMkLst>
      </pc:sldChg>
      <pc:sldChg chg="add">
        <pc:chgData name="Omar Ali (UG)" userId="859d3237-fe68-45ad-837a-022b349c4284" providerId="ADAL" clId="{FCAE9AFB-7DF7-4438-8876-A93B8B0109B5}" dt="2021-09-19T15:20:40.053" v="6621"/>
        <pc:sldMkLst>
          <pc:docMk/>
          <pc:sldMk cId="1492935821" sldId="262"/>
        </pc:sldMkLst>
      </pc:sldChg>
      <pc:sldChg chg="modSp del mod ord modAnim">
        <pc:chgData name="Omar Ali (UG)" userId="859d3237-fe68-45ad-837a-022b349c4284" providerId="ADAL" clId="{FCAE9AFB-7DF7-4438-8876-A93B8B0109B5}" dt="2021-09-19T15:20:38.779" v="6618" actId="47"/>
        <pc:sldMkLst>
          <pc:docMk/>
          <pc:sldMk cId="3157359470" sldId="262"/>
        </pc:sldMkLst>
        <pc:spChg chg="mod">
          <ac:chgData name="Omar Ali (UG)" userId="859d3237-fe68-45ad-837a-022b349c4284" providerId="ADAL" clId="{FCAE9AFB-7DF7-4438-8876-A93B8B0109B5}" dt="2021-09-18T22:52:05.978" v="5713" actId="20577"/>
          <ac:spMkLst>
            <pc:docMk/>
            <pc:sldMk cId="3157359470" sldId="262"/>
            <ac:spMk id="3" creationId="{A7645FD2-84F3-4322-8A7F-F3EF20AC60D9}"/>
          </ac:spMkLst>
        </pc:spChg>
      </pc:sldChg>
      <pc:sldChg chg="modSp del mod ord modAnim modNotesTx">
        <pc:chgData name="Omar Ali (UG)" userId="859d3237-fe68-45ad-837a-022b349c4284" providerId="ADAL" clId="{FCAE9AFB-7DF7-4438-8876-A93B8B0109B5}" dt="2021-09-19T15:20:38.779" v="6618" actId="47"/>
        <pc:sldMkLst>
          <pc:docMk/>
          <pc:sldMk cId="2030062226" sldId="264"/>
        </pc:sldMkLst>
        <pc:graphicFrameChg chg="mod modGraphic">
          <ac:chgData name="Omar Ali (UG)" userId="859d3237-fe68-45ad-837a-022b349c4284" providerId="ADAL" clId="{FCAE9AFB-7DF7-4438-8876-A93B8B0109B5}" dt="2021-09-18T22:41:40.916" v="5693" actId="21"/>
          <ac:graphicFrameMkLst>
            <pc:docMk/>
            <pc:sldMk cId="2030062226" sldId="264"/>
            <ac:graphicFrameMk id="6" creationId="{3F0A0871-F7A2-40F7-8B4D-356BC8B0CE2E}"/>
          </ac:graphicFrameMkLst>
        </pc:graphicFrameChg>
      </pc:sldChg>
      <pc:sldChg chg="modSp del mod modAnim">
        <pc:chgData name="Omar Ali (UG)" userId="859d3237-fe68-45ad-837a-022b349c4284" providerId="ADAL" clId="{FCAE9AFB-7DF7-4438-8876-A93B8B0109B5}" dt="2021-09-19T15:20:38.779" v="6618" actId="47"/>
        <pc:sldMkLst>
          <pc:docMk/>
          <pc:sldMk cId="3843521616" sldId="265"/>
        </pc:sldMkLst>
        <pc:graphicFrameChg chg="mod modGraphic">
          <ac:chgData name="Omar Ali (UG)" userId="859d3237-fe68-45ad-837a-022b349c4284" providerId="ADAL" clId="{FCAE9AFB-7DF7-4438-8876-A93B8B0109B5}" dt="2021-09-18T20:30:06.156" v="2463" actId="14734"/>
          <ac:graphicFrameMkLst>
            <pc:docMk/>
            <pc:sldMk cId="3843521616" sldId="265"/>
            <ac:graphicFrameMk id="6" creationId="{3F0A0871-F7A2-40F7-8B4D-356BC8B0CE2E}"/>
          </ac:graphicFrameMkLst>
        </pc:graphicFrameChg>
      </pc:sldChg>
      <pc:sldChg chg="modSp del">
        <pc:chgData name="Omar Ali (UG)" userId="859d3237-fe68-45ad-837a-022b349c4284" providerId="ADAL" clId="{FCAE9AFB-7DF7-4438-8876-A93B8B0109B5}" dt="2021-09-12T22:20:28.344" v="252" actId="47"/>
        <pc:sldMkLst>
          <pc:docMk/>
          <pc:sldMk cId="4283115126" sldId="266"/>
        </pc:sldMkLst>
        <pc:graphicFrameChg chg="mod">
          <ac:chgData name="Omar Ali (UG)" userId="859d3237-fe68-45ad-837a-022b349c4284" providerId="ADAL" clId="{FCAE9AFB-7DF7-4438-8876-A93B8B0109B5}" dt="2021-09-12T22:04:58.190" v="0"/>
          <ac:graphicFrameMkLst>
            <pc:docMk/>
            <pc:sldMk cId="4283115126" sldId="266"/>
            <ac:graphicFrameMk id="8" creationId="{AEC6F1B8-CD61-4B06-A06B-80009BCB5D1E}"/>
          </ac:graphicFrameMkLst>
        </pc:graphicFrameChg>
      </pc:sldChg>
      <pc:sldChg chg="modSp add del mod ord modAnim">
        <pc:chgData name="Omar Ali (UG)" userId="859d3237-fe68-45ad-837a-022b349c4284" providerId="ADAL" clId="{FCAE9AFB-7DF7-4438-8876-A93B8B0109B5}" dt="2021-09-19T21:44:44.626" v="7154" actId="20577"/>
        <pc:sldMkLst>
          <pc:docMk/>
          <pc:sldMk cId="2031351247" sldId="267"/>
        </pc:sldMkLst>
        <pc:spChg chg="mod">
          <ac:chgData name="Omar Ali (UG)" userId="859d3237-fe68-45ad-837a-022b349c4284" providerId="ADAL" clId="{FCAE9AFB-7DF7-4438-8876-A93B8B0109B5}" dt="2021-09-18T21:50:34.091" v="4130" actId="20577"/>
          <ac:spMkLst>
            <pc:docMk/>
            <pc:sldMk cId="2031351247" sldId="267"/>
            <ac:spMk id="2" creationId="{73740A3C-9343-4A6F-9C7F-53C8C3E445A9}"/>
          </ac:spMkLst>
        </pc:spChg>
        <pc:spChg chg="mod">
          <ac:chgData name="Omar Ali (UG)" userId="859d3237-fe68-45ad-837a-022b349c4284" providerId="ADAL" clId="{FCAE9AFB-7DF7-4438-8876-A93B8B0109B5}" dt="2021-09-19T21:44:44.626" v="7154" actId="20577"/>
          <ac:spMkLst>
            <pc:docMk/>
            <pc:sldMk cId="2031351247" sldId="267"/>
            <ac:spMk id="3" creationId="{A7645FD2-84F3-4322-8A7F-F3EF20AC60D9}"/>
          </ac:spMkLst>
        </pc:spChg>
      </pc:sldChg>
      <pc:sldChg chg="addSp delSp modSp add del mod modAnim">
        <pc:chgData name="Omar Ali (UG)" userId="859d3237-fe68-45ad-837a-022b349c4284" providerId="ADAL" clId="{FCAE9AFB-7DF7-4438-8876-A93B8B0109B5}" dt="2021-09-19T21:15:49.753" v="6863" actId="47"/>
        <pc:sldMkLst>
          <pc:docMk/>
          <pc:sldMk cId="3367449701" sldId="268"/>
        </pc:sldMkLst>
        <pc:graphicFrameChg chg="add mod">
          <ac:chgData name="Omar Ali (UG)" userId="859d3237-fe68-45ad-837a-022b349c4284" providerId="ADAL" clId="{FCAE9AFB-7DF7-4438-8876-A93B8B0109B5}" dt="2021-09-18T22:58:14.890" v="6010" actId="404"/>
          <ac:graphicFrameMkLst>
            <pc:docMk/>
            <pc:sldMk cId="3367449701" sldId="268"/>
            <ac:graphicFrameMk id="5" creationId="{A22043E2-905E-4800-A303-CB500407F214}"/>
          </ac:graphicFrameMkLst>
        </pc:graphicFrameChg>
        <pc:graphicFrameChg chg="add mod">
          <ac:chgData name="Omar Ali (UG)" userId="859d3237-fe68-45ad-837a-022b349c4284" providerId="ADAL" clId="{FCAE9AFB-7DF7-4438-8876-A93B8B0109B5}" dt="2021-09-18T22:52:51.231" v="5735"/>
          <ac:graphicFrameMkLst>
            <pc:docMk/>
            <pc:sldMk cId="3367449701" sldId="268"/>
            <ac:graphicFrameMk id="6" creationId="{EE71D19F-3CF9-472C-B744-D66DEA86DCD0}"/>
          </ac:graphicFrameMkLst>
        </pc:graphicFrameChg>
        <pc:graphicFrameChg chg="del">
          <ac:chgData name="Omar Ali (UG)" userId="859d3237-fe68-45ad-837a-022b349c4284" providerId="ADAL" clId="{FCAE9AFB-7DF7-4438-8876-A93B8B0109B5}" dt="2021-09-12T22:18:32.213" v="158" actId="478"/>
          <ac:graphicFrameMkLst>
            <pc:docMk/>
            <pc:sldMk cId="3367449701" sldId="268"/>
            <ac:graphicFrameMk id="7" creationId="{79679D34-6379-440D-A4BD-0C3BD42F836E}"/>
          </ac:graphicFrameMkLst>
        </pc:graphicFrameChg>
        <pc:graphicFrameChg chg="del">
          <ac:chgData name="Omar Ali (UG)" userId="859d3237-fe68-45ad-837a-022b349c4284" providerId="ADAL" clId="{FCAE9AFB-7DF7-4438-8876-A93B8B0109B5}" dt="2021-09-12T22:18:32.213" v="158" actId="478"/>
          <ac:graphicFrameMkLst>
            <pc:docMk/>
            <pc:sldMk cId="3367449701" sldId="268"/>
            <ac:graphicFrameMk id="8" creationId="{AEC6F1B8-CD61-4B06-A06B-80009BCB5D1E}"/>
          </ac:graphicFrameMkLst>
        </pc:graphicFrameChg>
      </pc:sldChg>
      <pc:sldChg chg="addSp delSp modSp add del mod ord modAnim">
        <pc:chgData name="Omar Ali (UG)" userId="859d3237-fe68-45ad-837a-022b349c4284" providerId="ADAL" clId="{FCAE9AFB-7DF7-4438-8876-A93B8B0109B5}" dt="2021-09-19T21:43:33.238" v="7153" actId="114"/>
        <pc:sldMkLst>
          <pc:docMk/>
          <pc:sldMk cId="1587728568" sldId="269"/>
        </pc:sldMkLst>
        <pc:spChg chg="mod">
          <ac:chgData name="Omar Ali (UG)" userId="859d3237-fe68-45ad-837a-022b349c4284" providerId="ADAL" clId="{FCAE9AFB-7DF7-4438-8876-A93B8B0109B5}" dt="2021-09-12T22:20:50.694" v="266" actId="20577"/>
          <ac:spMkLst>
            <pc:docMk/>
            <pc:sldMk cId="1587728568" sldId="269"/>
            <ac:spMk id="2" creationId="{73740A3C-9343-4A6F-9C7F-53C8C3E445A9}"/>
          </ac:spMkLst>
        </pc:spChg>
        <pc:spChg chg="add mod">
          <ac:chgData name="Omar Ali (UG)" userId="859d3237-fe68-45ad-837a-022b349c4284" providerId="ADAL" clId="{FCAE9AFB-7DF7-4438-8876-A93B8B0109B5}" dt="2021-09-19T21:42:42.899" v="7131" actId="14100"/>
          <ac:spMkLst>
            <pc:docMk/>
            <pc:sldMk cId="1587728568" sldId="269"/>
            <ac:spMk id="4" creationId="{0751B3F3-232B-4D53-9231-3EB61C860CDA}"/>
          </ac:spMkLst>
        </pc:spChg>
        <pc:spChg chg="add del mod">
          <ac:chgData name="Omar Ali (UG)" userId="859d3237-fe68-45ad-837a-022b349c4284" providerId="ADAL" clId="{FCAE9AFB-7DF7-4438-8876-A93B8B0109B5}" dt="2021-09-12T22:29:06.520" v="321" actId="478"/>
          <ac:spMkLst>
            <pc:docMk/>
            <pc:sldMk cId="1587728568" sldId="269"/>
            <ac:spMk id="4" creationId="{B566200A-00D6-4925-88BB-F337224F502D}"/>
          </ac:spMkLst>
        </pc:spChg>
        <pc:spChg chg="add del mod">
          <ac:chgData name="Omar Ali (UG)" userId="859d3237-fe68-45ad-837a-022b349c4284" providerId="ADAL" clId="{FCAE9AFB-7DF7-4438-8876-A93B8B0109B5}" dt="2021-09-12T22:29:05.867" v="320"/>
          <ac:spMkLst>
            <pc:docMk/>
            <pc:sldMk cId="1587728568" sldId="269"/>
            <ac:spMk id="7" creationId="{45000C7F-CBEF-4D0A-87F4-81C8AE99F494}"/>
          </ac:spMkLst>
        </pc:spChg>
        <pc:spChg chg="add del mod">
          <ac:chgData name="Omar Ali (UG)" userId="859d3237-fe68-45ad-837a-022b349c4284" providerId="ADAL" clId="{FCAE9AFB-7DF7-4438-8876-A93B8B0109B5}" dt="2021-09-12T22:29:05.671" v="319" actId="478"/>
          <ac:spMkLst>
            <pc:docMk/>
            <pc:sldMk cId="1587728568" sldId="269"/>
            <ac:spMk id="8" creationId="{E24544B2-080B-40BE-A6B3-E9DC3D20AF6E}"/>
          </ac:spMkLst>
        </pc:spChg>
        <pc:spChg chg="add del mod">
          <ac:chgData name="Omar Ali (UG)" userId="859d3237-fe68-45ad-837a-022b349c4284" providerId="ADAL" clId="{FCAE9AFB-7DF7-4438-8876-A93B8B0109B5}" dt="2021-09-12T22:32:24.819" v="368" actId="478"/>
          <ac:spMkLst>
            <pc:docMk/>
            <pc:sldMk cId="1587728568" sldId="269"/>
            <ac:spMk id="10" creationId="{6E033417-E407-48AF-9B08-345A6D2E70E9}"/>
          </ac:spMkLst>
        </pc:spChg>
        <pc:graphicFrameChg chg="add del mod">
          <ac:chgData name="Omar Ali (UG)" userId="859d3237-fe68-45ad-837a-022b349c4284" providerId="ADAL" clId="{FCAE9AFB-7DF7-4438-8876-A93B8B0109B5}" dt="2021-09-12T22:29:05.867" v="320"/>
          <ac:graphicFrameMkLst>
            <pc:docMk/>
            <pc:sldMk cId="1587728568" sldId="269"/>
            <ac:graphicFrameMk id="5" creationId="{D1D745CC-A13F-4F89-BA5B-CE5AFF8A7521}"/>
          </ac:graphicFrameMkLst>
        </pc:graphicFrameChg>
        <pc:graphicFrameChg chg="add del mod modGraphic">
          <ac:chgData name="Omar Ali (UG)" userId="859d3237-fe68-45ad-837a-022b349c4284" providerId="ADAL" clId="{FCAE9AFB-7DF7-4438-8876-A93B8B0109B5}" dt="2021-09-12T22:29:40.014" v="367" actId="478"/>
          <ac:graphicFrameMkLst>
            <pc:docMk/>
            <pc:sldMk cId="1587728568" sldId="269"/>
            <ac:graphicFrameMk id="6" creationId="{3F0A0871-F7A2-40F7-8B4D-356BC8B0CE2E}"/>
          </ac:graphicFrameMkLst>
        </pc:graphicFrameChg>
        <pc:graphicFrameChg chg="add del mod modGraphic">
          <ac:chgData name="Omar Ali (UG)" userId="859d3237-fe68-45ad-837a-022b349c4284" providerId="ADAL" clId="{FCAE9AFB-7DF7-4438-8876-A93B8B0109B5}" dt="2021-09-19T21:43:33.238" v="7153" actId="114"/>
          <ac:graphicFrameMkLst>
            <pc:docMk/>
            <pc:sldMk cId="1587728568" sldId="269"/>
            <ac:graphicFrameMk id="11" creationId="{709018AE-B103-4EA1-BE8E-D54C8EDB910C}"/>
          </ac:graphicFrameMkLst>
        </pc:graphicFrameChg>
      </pc:sldChg>
      <pc:sldChg chg="modSp add del mod">
        <pc:chgData name="Omar Ali (UG)" userId="859d3237-fe68-45ad-837a-022b349c4284" providerId="ADAL" clId="{FCAE9AFB-7DF7-4438-8876-A93B8B0109B5}" dt="2021-09-18T19:29:03.407" v="1892" actId="2696"/>
        <pc:sldMkLst>
          <pc:docMk/>
          <pc:sldMk cId="1090914616" sldId="270"/>
        </pc:sldMkLst>
        <pc:graphicFrameChg chg="mod modGraphic">
          <ac:chgData name="Omar Ali (UG)" userId="859d3237-fe68-45ad-837a-022b349c4284" providerId="ADAL" clId="{FCAE9AFB-7DF7-4438-8876-A93B8B0109B5}" dt="2021-09-13T06:44:23.885" v="570" actId="20577"/>
          <ac:graphicFrameMkLst>
            <pc:docMk/>
            <pc:sldMk cId="1090914616" sldId="270"/>
            <ac:graphicFrameMk id="11" creationId="{709018AE-B103-4EA1-BE8E-D54C8EDB910C}"/>
          </ac:graphicFrameMkLst>
        </pc:graphicFrameChg>
      </pc:sldChg>
      <pc:sldChg chg="modSp add del mod ord modAnim">
        <pc:chgData name="Omar Ali (UG)" userId="859d3237-fe68-45ad-837a-022b349c4284" providerId="ADAL" clId="{FCAE9AFB-7DF7-4438-8876-A93B8B0109B5}" dt="2021-09-19T15:20:40.053" v="6621"/>
        <pc:sldMkLst>
          <pc:docMk/>
          <pc:sldMk cId="3700022744" sldId="271"/>
        </pc:sldMkLst>
        <pc:spChg chg="mod">
          <ac:chgData name="Omar Ali (UG)" userId="859d3237-fe68-45ad-837a-022b349c4284" providerId="ADAL" clId="{FCAE9AFB-7DF7-4438-8876-A93B8B0109B5}" dt="2021-09-18T22:54:34.476" v="5996" actId="20577"/>
          <ac:spMkLst>
            <pc:docMk/>
            <pc:sldMk cId="3700022744" sldId="271"/>
            <ac:spMk id="3" creationId="{A7645FD2-84F3-4322-8A7F-F3EF20AC60D9}"/>
          </ac:spMkLst>
        </pc:spChg>
      </pc:sldChg>
      <pc:sldChg chg="modSp add del mod">
        <pc:chgData name="Omar Ali (UG)" userId="859d3237-fe68-45ad-837a-022b349c4284" providerId="ADAL" clId="{FCAE9AFB-7DF7-4438-8876-A93B8B0109B5}" dt="2021-09-13T06:52:27.497" v="1295" actId="47"/>
        <pc:sldMkLst>
          <pc:docMk/>
          <pc:sldMk cId="103687696" sldId="272"/>
        </pc:sldMkLst>
        <pc:spChg chg="mod">
          <ac:chgData name="Omar Ali (UG)" userId="859d3237-fe68-45ad-837a-022b349c4284" providerId="ADAL" clId="{FCAE9AFB-7DF7-4438-8876-A93B8B0109B5}" dt="2021-09-13T06:52:15.569" v="1293" actId="20577"/>
          <ac:spMkLst>
            <pc:docMk/>
            <pc:sldMk cId="103687696" sldId="272"/>
            <ac:spMk id="3" creationId="{A7645FD2-84F3-4322-8A7F-F3EF20AC60D9}"/>
          </ac:spMkLst>
        </pc:spChg>
      </pc:sldChg>
      <pc:sldChg chg="new del">
        <pc:chgData name="Omar Ali (UG)" userId="859d3237-fe68-45ad-837a-022b349c4284" providerId="ADAL" clId="{FCAE9AFB-7DF7-4438-8876-A93B8B0109B5}" dt="2021-09-13T06:52:09.920" v="1291" actId="680"/>
        <pc:sldMkLst>
          <pc:docMk/>
          <pc:sldMk cId="2193490103" sldId="272"/>
        </pc:sldMkLst>
      </pc:sldChg>
      <pc:sldChg chg="add">
        <pc:chgData name="Omar Ali (UG)" userId="859d3237-fe68-45ad-837a-022b349c4284" providerId="ADAL" clId="{FCAE9AFB-7DF7-4438-8876-A93B8B0109B5}" dt="2021-09-19T15:20:40.053" v="6621"/>
        <pc:sldMkLst>
          <pc:docMk/>
          <pc:sldMk cId="3157359470" sldId="272"/>
        </pc:sldMkLst>
      </pc:sldChg>
      <pc:sldChg chg="add del">
        <pc:chgData name="Omar Ali (UG)" userId="859d3237-fe68-45ad-837a-022b349c4284" providerId="ADAL" clId="{FCAE9AFB-7DF7-4438-8876-A93B8B0109B5}" dt="2021-09-19T15:20:38.779" v="6618" actId="47"/>
        <pc:sldMkLst>
          <pc:docMk/>
          <pc:sldMk cId="4098998792" sldId="272"/>
        </pc:sldMkLst>
      </pc:sldChg>
      <pc:sldChg chg="addSp delSp modSp new add del mod">
        <pc:chgData name="Omar Ali (UG)" userId="859d3237-fe68-45ad-837a-022b349c4284" providerId="ADAL" clId="{FCAE9AFB-7DF7-4438-8876-A93B8B0109B5}" dt="2021-09-19T21:59:47.284" v="7157" actId="20577"/>
        <pc:sldMkLst>
          <pc:docMk/>
          <pc:sldMk cId="2366439717" sldId="273"/>
        </pc:sldMkLst>
        <pc:spChg chg="del mod">
          <ac:chgData name="Omar Ali (UG)" userId="859d3237-fe68-45ad-837a-022b349c4284" providerId="ADAL" clId="{FCAE9AFB-7DF7-4438-8876-A93B8B0109B5}" dt="2021-09-13T06:55:34.388" v="1549" actId="478"/>
          <ac:spMkLst>
            <pc:docMk/>
            <pc:sldMk cId="2366439717" sldId="273"/>
            <ac:spMk id="2" creationId="{88BAAA7A-7A90-4B3A-AF4F-CEA55351D17A}"/>
          </ac:spMkLst>
        </pc:spChg>
        <pc:spChg chg="mod">
          <ac:chgData name="Omar Ali (UG)" userId="859d3237-fe68-45ad-837a-022b349c4284" providerId="ADAL" clId="{FCAE9AFB-7DF7-4438-8876-A93B8B0109B5}" dt="2021-09-13T06:52:37.221" v="1311" actId="20577"/>
          <ac:spMkLst>
            <pc:docMk/>
            <pc:sldMk cId="2366439717" sldId="273"/>
            <ac:spMk id="3" creationId="{1BB23154-9A99-4CA7-A20C-BFA4C469BA18}"/>
          </ac:spMkLst>
        </pc:spChg>
        <pc:spChg chg="mod">
          <ac:chgData name="Omar Ali (UG)" userId="859d3237-fe68-45ad-837a-022b349c4284" providerId="ADAL" clId="{FCAE9AFB-7DF7-4438-8876-A93B8B0109B5}" dt="2021-09-13T06:54:52.427" v="1547" actId="207"/>
          <ac:spMkLst>
            <pc:docMk/>
            <pc:sldMk cId="2366439717" sldId="273"/>
            <ac:spMk id="4" creationId="{6F7B54B6-2BF4-436B-A329-F1537632C985}"/>
          </ac:spMkLst>
        </pc:spChg>
        <pc:spChg chg="mod">
          <ac:chgData name="Omar Ali (UG)" userId="859d3237-fe68-45ad-837a-022b349c4284" providerId="ADAL" clId="{FCAE9AFB-7DF7-4438-8876-A93B8B0109B5}" dt="2021-09-18T20:32:00.192" v="2643" actId="20577"/>
          <ac:spMkLst>
            <pc:docMk/>
            <pc:sldMk cId="2366439717" sldId="273"/>
            <ac:spMk id="5" creationId="{02F85DD1-3AF8-4EA3-B358-FDAB379A51B3}"/>
          </ac:spMkLst>
        </pc:spChg>
        <pc:spChg chg="mod">
          <ac:chgData name="Omar Ali (UG)" userId="859d3237-fe68-45ad-837a-022b349c4284" providerId="ADAL" clId="{FCAE9AFB-7DF7-4438-8876-A93B8B0109B5}" dt="2021-09-19T21:59:47.284" v="7157" actId="20577"/>
          <ac:spMkLst>
            <pc:docMk/>
            <pc:sldMk cId="2366439717" sldId="273"/>
            <ac:spMk id="6" creationId="{A426B8BB-4A1F-43BA-8C40-03D8EE6BED6F}"/>
          </ac:spMkLst>
        </pc:spChg>
        <pc:spChg chg="add del mod">
          <ac:chgData name="Omar Ali (UG)" userId="859d3237-fe68-45ad-837a-022b349c4284" providerId="ADAL" clId="{FCAE9AFB-7DF7-4438-8876-A93B8B0109B5}" dt="2021-09-13T06:55:36.291" v="1550" actId="478"/>
          <ac:spMkLst>
            <pc:docMk/>
            <pc:sldMk cId="2366439717" sldId="273"/>
            <ac:spMk id="8" creationId="{B837E140-95AF-4377-97F4-A464B0E124AB}"/>
          </ac:spMkLst>
        </pc:spChg>
        <pc:spChg chg="add mod">
          <ac:chgData name="Omar Ali (UG)" userId="859d3237-fe68-45ad-837a-022b349c4284" providerId="ADAL" clId="{FCAE9AFB-7DF7-4438-8876-A93B8B0109B5}" dt="2021-09-13T06:55:41.090" v="1551"/>
          <ac:spMkLst>
            <pc:docMk/>
            <pc:sldMk cId="2366439717" sldId="273"/>
            <ac:spMk id="9" creationId="{9A70A452-A9AA-44E7-938F-1CB0312E41EA}"/>
          </ac:spMkLst>
        </pc:spChg>
      </pc:sldChg>
      <pc:sldChg chg="modSp add del mod ord modAnim">
        <pc:chgData name="Omar Ali (UG)" userId="859d3237-fe68-45ad-837a-022b349c4284" providerId="ADAL" clId="{FCAE9AFB-7DF7-4438-8876-A93B8B0109B5}" dt="2021-09-19T22:04:37.136" v="7167" actId="47"/>
        <pc:sldMkLst>
          <pc:docMk/>
          <pc:sldMk cId="3683598061" sldId="274"/>
        </pc:sldMkLst>
        <pc:spChg chg="mod">
          <ac:chgData name="Omar Ali (UG)" userId="859d3237-fe68-45ad-837a-022b349c4284" providerId="ADAL" clId="{FCAE9AFB-7DF7-4438-8876-A93B8B0109B5}" dt="2021-09-13T06:55:59.166" v="1574" actId="20577"/>
          <ac:spMkLst>
            <pc:docMk/>
            <pc:sldMk cId="3683598061" sldId="274"/>
            <ac:spMk id="2" creationId="{73740A3C-9343-4A6F-9C7F-53C8C3E445A9}"/>
          </ac:spMkLst>
        </pc:spChg>
        <pc:spChg chg="mod">
          <ac:chgData name="Omar Ali (UG)" userId="859d3237-fe68-45ad-837a-022b349c4284" providerId="ADAL" clId="{FCAE9AFB-7DF7-4438-8876-A93B8B0109B5}" dt="2021-09-19T22:04:35.787" v="7166" actId="21"/>
          <ac:spMkLst>
            <pc:docMk/>
            <pc:sldMk cId="3683598061" sldId="274"/>
            <ac:spMk id="3" creationId="{A7645FD2-84F3-4322-8A7F-F3EF20AC60D9}"/>
          </ac:spMkLst>
        </pc:spChg>
      </pc:sldChg>
      <pc:sldChg chg="new del">
        <pc:chgData name="Omar Ali (UG)" userId="859d3237-fe68-45ad-837a-022b349c4284" providerId="ADAL" clId="{FCAE9AFB-7DF7-4438-8876-A93B8B0109B5}" dt="2021-09-13T06:58:47.258" v="1762" actId="680"/>
        <pc:sldMkLst>
          <pc:docMk/>
          <pc:sldMk cId="237319722" sldId="275"/>
        </pc:sldMkLst>
      </pc:sldChg>
      <pc:sldChg chg="modSp new del mod">
        <pc:chgData name="Omar Ali (UG)" userId="859d3237-fe68-45ad-837a-022b349c4284" providerId="ADAL" clId="{FCAE9AFB-7DF7-4438-8876-A93B8B0109B5}" dt="2021-09-13T06:58:44.931" v="1760" actId="47"/>
        <pc:sldMkLst>
          <pc:docMk/>
          <pc:sldMk cId="1763033226" sldId="275"/>
        </pc:sldMkLst>
        <pc:spChg chg="mod">
          <ac:chgData name="Omar Ali (UG)" userId="859d3237-fe68-45ad-837a-022b349c4284" providerId="ADAL" clId="{FCAE9AFB-7DF7-4438-8876-A93B8B0109B5}" dt="2021-09-13T06:58:29.967" v="1759" actId="20577"/>
          <ac:spMkLst>
            <pc:docMk/>
            <pc:sldMk cId="1763033226" sldId="275"/>
            <ac:spMk id="2" creationId="{020DB85E-264F-4CD5-B01D-99610A1C21DA}"/>
          </ac:spMkLst>
        </pc:spChg>
      </pc:sldChg>
      <pc:sldChg chg="addSp delSp modSp add del mod setBg delDesignElem">
        <pc:chgData name="Omar Ali (UG)" userId="859d3237-fe68-45ad-837a-022b349c4284" providerId="ADAL" clId="{FCAE9AFB-7DF7-4438-8876-A93B8B0109B5}" dt="2021-09-19T21:31:08.468" v="6999" actId="1076"/>
        <pc:sldMkLst>
          <pc:docMk/>
          <pc:sldMk cId="3636570145" sldId="275"/>
        </pc:sldMkLst>
        <pc:spChg chg="mod">
          <ac:chgData name="Omar Ali (UG)" userId="859d3237-fe68-45ad-837a-022b349c4284" providerId="ADAL" clId="{FCAE9AFB-7DF7-4438-8876-A93B8B0109B5}" dt="2021-09-19T21:31:08.468" v="6999" actId="1076"/>
          <ac:spMkLst>
            <pc:docMk/>
            <pc:sldMk cId="3636570145" sldId="275"/>
            <ac:spMk id="2" creationId="{0379A839-1E11-4F22-A160-CC5380D6B35F}"/>
          </ac:spMkLst>
        </pc:spChg>
        <pc:spChg chg="del">
          <ac:chgData name="Omar Ali (UG)" userId="859d3237-fe68-45ad-837a-022b349c4284" providerId="ADAL" clId="{FCAE9AFB-7DF7-4438-8876-A93B8B0109B5}" dt="2021-09-13T06:59:01.098" v="1775" actId="478"/>
          <ac:spMkLst>
            <pc:docMk/>
            <pc:sldMk cId="3636570145" sldId="275"/>
            <ac:spMk id="3" creationId="{6F5A3952-7ADE-4295-9750-1D300CBFA811}"/>
          </ac:spMkLst>
        </pc:spChg>
        <pc:spChg chg="add del mod">
          <ac:chgData name="Omar Ali (UG)" userId="859d3237-fe68-45ad-837a-022b349c4284" providerId="ADAL" clId="{FCAE9AFB-7DF7-4438-8876-A93B8B0109B5}" dt="2021-09-13T06:59:02.853" v="1776" actId="478"/>
          <ac:spMkLst>
            <pc:docMk/>
            <pc:sldMk cId="3636570145" sldId="275"/>
            <ac:spMk id="6" creationId="{C3873A01-AE66-4283-A84E-8B17FD76D9A3}"/>
          </ac:spMkLst>
        </pc:spChg>
        <pc:spChg chg="del">
          <ac:chgData name="Omar Ali (UG)" userId="859d3237-fe68-45ad-837a-022b349c4284" providerId="ADAL" clId="{FCAE9AFB-7DF7-4438-8876-A93B8B0109B5}" dt="2021-09-13T06:58:54.714" v="1764"/>
          <ac:spMkLst>
            <pc:docMk/>
            <pc:sldMk cId="3636570145" sldId="275"/>
            <ac:spMk id="9" creationId="{F616A82B-4290-46E7-BF7E-9119EFAF9B7F}"/>
          </ac:spMkLst>
        </pc:spChg>
        <pc:picChg chg="mod">
          <ac:chgData name="Omar Ali (UG)" userId="859d3237-fe68-45ad-837a-022b349c4284" providerId="ADAL" clId="{FCAE9AFB-7DF7-4438-8876-A93B8B0109B5}" dt="2021-09-13T06:59:13.002" v="1779" actId="1076"/>
          <ac:picMkLst>
            <pc:docMk/>
            <pc:sldMk cId="3636570145" sldId="275"/>
            <ac:picMk id="4" creationId="{912C1FCE-C557-44C4-AE64-7F5FD0379FD8}"/>
          </ac:picMkLst>
        </pc:picChg>
        <pc:picChg chg="add mod">
          <ac:chgData name="Omar Ali (UG)" userId="859d3237-fe68-45ad-837a-022b349c4284" providerId="ADAL" clId="{FCAE9AFB-7DF7-4438-8876-A93B8B0109B5}" dt="2021-09-19T21:31:05.547" v="6998" actId="1076"/>
          <ac:picMkLst>
            <pc:docMk/>
            <pc:sldMk cId="3636570145" sldId="275"/>
            <ac:picMk id="5" creationId="{725B29F9-FAB0-4B2C-84C4-F9004DC8644E}"/>
          </ac:picMkLst>
        </pc:picChg>
      </pc:sldChg>
      <pc:sldChg chg="modSp new del mod">
        <pc:chgData name="Omar Ali (UG)" userId="859d3237-fe68-45ad-837a-022b349c4284" providerId="ADAL" clId="{FCAE9AFB-7DF7-4438-8876-A93B8B0109B5}" dt="2021-09-18T19:50:40.518" v="2081" actId="47"/>
        <pc:sldMkLst>
          <pc:docMk/>
          <pc:sldMk cId="1002215375" sldId="276"/>
        </pc:sldMkLst>
        <pc:spChg chg="mod">
          <ac:chgData name="Omar Ali (UG)" userId="859d3237-fe68-45ad-837a-022b349c4284" providerId="ADAL" clId="{FCAE9AFB-7DF7-4438-8876-A93B8B0109B5}" dt="2021-09-18T19:49:55.124" v="2080" actId="20577"/>
          <ac:spMkLst>
            <pc:docMk/>
            <pc:sldMk cId="1002215375" sldId="276"/>
            <ac:spMk id="3" creationId="{6639DB46-1EF5-4F21-8EB4-D8CA0CC515F7}"/>
          </ac:spMkLst>
        </pc:spChg>
      </pc:sldChg>
      <pc:sldChg chg="addSp delSp modSp add del mod">
        <pc:chgData name="Omar Ali (UG)" userId="859d3237-fe68-45ad-837a-022b349c4284" providerId="ADAL" clId="{FCAE9AFB-7DF7-4438-8876-A93B8B0109B5}" dt="2021-09-18T19:57:34.707" v="2086" actId="47"/>
        <pc:sldMkLst>
          <pc:docMk/>
          <pc:sldMk cId="2386344509" sldId="276"/>
        </pc:sldMkLst>
        <pc:spChg chg="add del mod">
          <ac:chgData name="Omar Ali (UG)" userId="859d3237-fe68-45ad-837a-022b349c4284" providerId="ADAL" clId="{FCAE9AFB-7DF7-4438-8876-A93B8B0109B5}" dt="2021-09-18T19:51:17.939" v="2084" actId="478"/>
          <ac:spMkLst>
            <pc:docMk/>
            <pc:sldMk cId="2386344509" sldId="276"/>
            <ac:spMk id="4" creationId="{BFE012F2-8156-4F17-8D96-ADFBC26A8CDA}"/>
          </ac:spMkLst>
        </pc:spChg>
        <pc:graphicFrameChg chg="del">
          <ac:chgData name="Omar Ali (UG)" userId="859d3237-fe68-45ad-837a-022b349c4284" providerId="ADAL" clId="{FCAE9AFB-7DF7-4438-8876-A93B8B0109B5}" dt="2021-09-18T19:51:11.936" v="2083" actId="478"/>
          <ac:graphicFrameMkLst>
            <pc:docMk/>
            <pc:sldMk cId="2386344509" sldId="276"/>
            <ac:graphicFrameMk id="6" creationId="{3F0A0871-F7A2-40F7-8B4D-356BC8B0CE2E}"/>
          </ac:graphicFrameMkLst>
        </pc:graphicFrameChg>
      </pc:sldChg>
      <pc:sldChg chg="modSp add del mod modAnim">
        <pc:chgData name="Omar Ali (UG)" userId="859d3237-fe68-45ad-837a-022b349c4284" providerId="ADAL" clId="{FCAE9AFB-7DF7-4438-8876-A93B8B0109B5}" dt="2021-09-19T15:26:56.520" v="6645" actId="47"/>
        <pc:sldMkLst>
          <pc:docMk/>
          <pc:sldMk cId="2950995344" sldId="276"/>
        </pc:sldMkLst>
        <pc:spChg chg="mod">
          <ac:chgData name="Omar Ali (UG)" userId="859d3237-fe68-45ad-837a-022b349c4284" providerId="ADAL" clId="{FCAE9AFB-7DF7-4438-8876-A93B8B0109B5}" dt="2021-09-19T15:21:12.771" v="6622" actId="20577"/>
          <ac:spMkLst>
            <pc:docMk/>
            <pc:sldMk cId="2950995344" sldId="276"/>
            <ac:spMk id="2" creationId="{73740A3C-9343-4A6F-9C7F-53C8C3E445A9}"/>
          </ac:spMkLst>
        </pc:spChg>
        <pc:spChg chg="mod">
          <ac:chgData name="Omar Ali (UG)" userId="859d3237-fe68-45ad-837a-022b349c4284" providerId="ADAL" clId="{FCAE9AFB-7DF7-4438-8876-A93B8B0109B5}" dt="2021-09-18T21:48:11.024" v="3950" actId="20577"/>
          <ac:spMkLst>
            <pc:docMk/>
            <pc:sldMk cId="2950995344" sldId="276"/>
            <ac:spMk id="3" creationId="{A7645FD2-84F3-4322-8A7F-F3EF20AC60D9}"/>
          </ac:spMkLst>
        </pc:spChg>
      </pc:sldChg>
      <pc:sldChg chg="modSp add del mod modAnim modNotesTx">
        <pc:chgData name="Omar Ali (UG)" userId="859d3237-fe68-45ad-837a-022b349c4284" providerId="ADAL" clId="{FCAE9AFB-7DF7-4438-8876-A93B8B0109B5}" dt="2021-09-19T15:20:38.779" v="6618" actId="47"/>
        <pc:sldMkLst>
          <pc:docMk/>
          <pc:sldMk cId="1540532333" sldId="277"/>
        </pc:sldMkLst>
        <pc:spChg chg="mod">
          <ac:chgData name="Omar Ali (UG)" userId="859d3237-fe68-45ad-837a-022b349c4284" providerId="ADAL" clId="{FCAE9AFB-7DF7-4438-8876-A93B8B0109B5}" dt="2021-09-18T22:05:24.853" v="5322" actId="20577"/>
          <ac:spMkLst>
            <pc:docMk/>
            <pc:sldMk cId="1540532333" sldId="277"/>
            <ac:spMk id="2" creationId="{73740A3C-9343-4A6F-9C7F-53C8C3E445A9}"/>
          </ac:spMkLst>
        </pc:spChg>
        <pc:spChg chg="mod">
          <ac:chgData name="Omar Ali (UG)" userId="859d3237-fe68-45ad-837a-022b349c4284" providerId="ADAL" clId="{FCAE9AFB-7DF7-4438-8876-A93B8B0109B5}" dt="2021-09-18T21:51:34.994" v="4202" actId="179"/>
          <ac:spMkLst>
            <pc:docMk/>
            <pc:sldMk cId="1540532333" sldId="277"/>
            <ac:spMk id="3" creationId="{A7645FD2-84F3-4322-8A7F-F3EF20AC60D9}"/>
          </ac:spMkLst>
        </pc:spChg>
      </pc:sldChg>
      <pc:sldChg chg="modSp add del mod modAnim">
        <pc:chgData name="Omar Ali (UG)" userId="859d3237-fe68-45ad-837a-022b349c4284" providerId="ADAL" clId="{FCAE9AFB-7DF7-4438-8876-A93B8B0109B5}" dt="2021-09-19T15:20:38.779" v="6618" actId="47"/>
        <pc:sldMkLst>
          <pc:docMk/>
          <pc:sldMk cId="1333402587" sldId="278"/>
        </pc:sldMkLst>
        <pc:spChg chg="mod">
          <ac:chgData name="Omar Ali (UG)" userId="859d3237-fe68-45ad-837a-022b349c4284" providerId="ADAL" clId="{FCAE9AFB-7DF7-4438-8876-A93B8B0109B5}" dt="2021-09-18T22:05:01.957" v="5303" actId="20577"/>
          <ac:spMkLst>
            <pc:docMk/>
            <pc:sldMk cId="1333402587" sldId="278"/>
            <ac:spMk id="2" creationId="{73740A3C-9343-4A6F-9C7F-53C8C3E445A9}"/>
          </ac:spMkLst>
        </pc:spChg>
        <pc:spChg chg="mod">
          <ac:chgData name="Omar Ali (UG)" userId="859d3237-fe68-45ad-837a-022b349c4284" providerId="ADAL" clId="{FCAE9AFB-7DF7-4438-8876-A93B8B0109B5}" dt="2021-09-18T21:43:54.034" v="3761" actId="20577"/>
          <ac:spMkLst>
            <pc:docMk/>
            <pc:sldMk cId="1333402587" sldId="278"/>
            <ac:spMk id="3" creationId="{A7645FD2-84F3-4322-8A7F-F3EF20AC60D9}"/>
          </ac:spMkLst>
        </pc:spChg>
      </pc:sldChg>
      <pc:sldChg chg="modSp add del mod modAnim">
        <pc:chgData name="Omar Ali (UG)" userId="859d3237-fe68-45ad-837a-022b349c4284" providerId="ADAL" clId="{FCAE9AFB-7DF7-4438-8876-A93B8B0109B5}" dt="2021-09-19T15:20:38.779" v="6618" actId="47"/>
        <pc:sldMkLst>
          <pc:docMk/>
          <pc:sldMk cId="3964836720" sldId="279"/>
        </pc:sldMkLst>
        <pc:spChg chg="mod">
          <ac:chgData name="Omar Ali (UG)" userId="859d3237-fe68-45ad-837a-022b349c4284" providerId="ADAL" clId="{FCAE9AFB-7DF7-4438-8876-A93B8B0109B5}" dt="2021-09-18T22:05:32.719" v="5323"/>
          <ac:spMkLst>
            <pc:docMk/>
            <pc:sldMk cId="3964836720" sldId="279"/>
            <ac:spMk id="2" creationId="{73740A3C-9343-4A6F-9C7F-53C8C3E445A9}"/>
          </ac:spMkLst>
        </pc:spChg>
        <pc:spChg chg="mod">
          <ac:chgData name="Omar Ali (UG)" userId="859d3237-fe68-45ad-837a-022b349c4284" providerId="ADAL" clId="{FCAE9AFB-7DF7-4438-8876-A93B8B0109B5}" dt="2021-09-18T21:53:35.016" v="4566" actId="20577"/>
          <ac:spMkLst>
            <pc:docMk/>
            <pc:sldMk cId="3964836720" sldId="279"/>
            <ac:spMk id="3" creationId="{A7645FD2-84F3-4322-8A7F-F3EF20AC60D9}"/>
          </ac:spMkLst>
        </pc:spChg>
      </pc:sldChg>
      <pc:sldChg chg="modSp add del mod modAnim">
        <pc:chgData name="Omar Ali (UG)" userId="859d3237-fe68-45ad-837a-022b349c4284" providerId="ADAL" clId="{FCAE9AFB-7DF7-4438-8876-A93B8B0109B5}" dt="2021-09-19T15:20:40.053" v="6621"/>
        <pc:sldMkLst>
          <pc:docMk/>
          <pc:sldMk cId="1723515252" sldId="280"/>
        </pc:sldMkLst>
        <pc:spChg chg="mod">
          <ac:chgData name="Omar Ali (UG)" userId="859d3237-fe68-45ad-837a-022b349c4284" providerId="ADAL" clId="{FCAE9AFB-7DF7-4438-8876-A93B8B0109B5}" dt="2021-09-18T21:59:02.188" v="5168" actId="20577"/>
          <ac:spMkLst>
            <pc:docMk/>
            <pc:sldMk cId="1723515252" sldId="280"/>
            <ac:spMk id="2" creationId="{73740A3C-9343-4A6F-9C7F-53C8C3E445A9}"/>
          </ac:spMkLst>
        </pc:spChg>
        <pc:spChg chg="mod">
          <ac:chgData name="Omar Ali (UG)" userId="859d3237-fe68-45ad-837a-022b349c4284" providerId="ADAL" clId="{FCAE9AFB-7DF7-4438-8876-A93B8B0109B5}" dt="2021-09-18T21:58:33.707" v="5153" actId="20577"/>
          <ac:spMkLst>
            <pc:docMk/>
            <pc:sldMk cId="1723515252" sldId="280"/>
            <ac:spMk id="3" creationId="{A7645FD2-84F3-4322-8A7F-F3EF20AC60D9}"/>
          </ac:spMkLst>
        </pc:spChg>
      </pc:sldChg>
      <pc:sldChg chg="new del">
        <pc:chgData name="Omar Ali (UG)" userId="859d3237-fe68-45ad-837a-022b349c4284" providerId="ADAL" clId="{FCAE9AFB-7DF7-4438-8876-A93B8B0109B5}" dt="2021-09-18T21:56:25.244" v="4923" actId="680"/>
        <pc:sldMkLst>
          <pc:docMk/>
          <pc:sldMk cId="3068823570" sldId="280"/>
        </pc:sldMkLst>
      </pc:sldChg>
      <pc:sldChg chg="modSp add del mod modAnim">
        <pc:chgData name="Omar Ali (UG)" userId="859d3237-fe68-45ad-837a-022b349c4284" providerId="ADAL" clId="{FCAE9AFB-7DF7-4438-8876-A93B8B0109B5}" dt="2021-09-19T15:20:40.053" v="6621"/>
        <pc:sldMkLst>
          <pc:docMk/>
          <pc:sldMk cId="3324702800" sldId="281"/>
        </pc:sldMkLst>
        <pc:spChg chg="mod">
          <ac:chgData name="Omar Ali (UG)" userId="859d3237-fe68-45ad-837a-022b349c4284" providerId="ADAL" clId="{FCAE9AFB-7DF7-4438-8876-A93B8B0109B5}" dt="2021-09-18T21:59:15.638" v="5184" actId="20577"/>
          <ac:spMkLst>
            <pc:docMk/>
            <pc:sldMk cId="3324702800" sldId="281"/>
            <ac:spMk id="2" creationId="{73740A3C-9343-4A6F-9C7F-53C8C3E445A9}"/>
          </ac:spMkLst>
        </pc:spChg>
        <pc:spChg chg="mod">
          <ac:chgData name="Omar Ali (UG)" userId="859d3237-fe68-45ad-837a-022b349c4284" providerId="ADAL" clId="{FCAE9AFB-7DF7-4438-8876-A93B8B0109B5}" dt="2021-09-18T22:02:21.951" v="5276"/>
          <ac:spMkLst>
            <pc:docMk/>
            <pc:sldMk cId="3324702800" sldId="281"/>
            <ac:spMk id="3" creationId="{A7645FD2-84F3-4322-8A7F-F3EF20AC60D9}"/>
          </ac:spMkLst>
        </pc:spChg>
      </pc:sldChg>
      <pc:sldChg chg="addSp delSp modSp add del mod delAnim modAnim">
        <pc:chgData name="Omar Ali (UG)" userId="859d3237-fe68-45ad-837a-022b349c4284" providerId="ADAL" clId="{FCAE9AFB-7DF7-4438-8876-A93B8B0109B5}" dt="2021-09-19T15:20:40.053" v="6621"/>
        <pc:sldMkLst>
          <pc:docMk/>
          <pc:sldMk cId="342573954" sldId="282"/>
        </pc:sldMkLst>
        <pc:spChg chg="del">
          <ac:chgData name="Omar Ali (UG)" userId="859d3237-fe68-45ad-837a-022b349c4284" providerId="ADAL" clId="{FCAE9AFB-7DF7-4438-8876-A93B8B0109B5}" dt="2021-09-18T22:08:24.860" v="5328" actId="478"/>
          <ac:spMkLst>
            <pc:docMk/>
            <pc:sldMk cId="342573954" sldId="282"/>
            <ac:spMk id="2" creationId="{73740A3C-9343-4A6F-9C7F-53C8C3E445A9}"/>
          </ac:spMkLst>
        </pc:spChg>
        <pc:spChg chg="del">
          <ac:chgData name="Omar Ali (UG)" userId="859d3237-fe68-45ad-837a-022b349c4284" providerId="ADAL" clId="{FCAE9AFB-7DF7-4438-8876-A93B8B0109B5}" dt="2021-09-18T22:08:21.820" v="5327" actId="478"/>
          <ac:spMkLst>
            <pc:docMk/>
            <pc:sldMk cId="342573954" sldId="282"/>
            <ac:spMk id="3" creationId="{A7645FD2-84F3-4322-8A7F-F3EF20AC60D9}"/>
          </ac:spMkLst>
        </pc:spChg>
        <pc:spChg chg="add del mod">
          <ac:chgData name="Omar Ali (UG)" userId="859d3237-fe68-45ad-837a-022b349c4284" providerId="ADAL" clId="{FCAE9AFB-7DF7-4438-8876-A93B8B0109B5}" dt="2021-09-18T22:08:33.788" v="5334" actId="478"/>
          <ac:spMkLst>
            <pc:docMk/>
            <pc:sldMk cId="342573954" sldId="282"/>
            <ac:spMk id="5" creationId="{2A567B1C-12A0-4935-8B7D-2462FC85A43B}"/>
          </ac:spMkLst>
        </pc:spChg>
        <pc:spChg chg="add del mod">
          <ac:chgData name="Omar Ali (UG)" userId="859d3237-fe68-45ad-837a-022b349c4284" providerId="ADAL" clId="{FCAE9AFB-7DF7-4438-8876-A93B8B0109B5}" dt="2021-09-18T22:08:32.112" v="5333" actId="478"/>
          <ac:spMkLst>
            <pc:docMk/>
            <pc:sldMk cId="342573954" sldId="282"/>
            <ac:spMk id="7" creationId="{6383677A-4AA4-401F-A0E8-ED59371B5ECB}"/>
          </ac:spMkLst>
        </pc:spChg>
        <pc:picChg chg="add del mod">
          <ac:chgData name="Omar Ali (UG)" userId="859d3237-fe68-45ad-837a-022b349c4284" providerId="ADAL" clId="{FCAE9AFB-7DF7-4438-8876-A93B8B0109B5}" dt="2021-09-18T22:14:32.782" v="5424" actId="478"/>
          <ac:picMkLst>
            <pc:docMk/>
            <pc:sldMk cId="342573954" sldId="282"/>
            <ac:picMk id="9" creationId="{2FDB0F83-D318-4854-8419-38382820ED67}"/>
          </ac:picMkLst>
        </pc:picChg>
        <pc:picChg chg="add del mod">
          <ac:chgData name="Omar Ali (UG)" userId="859d3237-fe68-45ad-837a-022b349c4284" providerId="ADAL" clId="{FCAE9AFB-7DF7-4438-8876-A93B8B0109B5}" dt="2021-09-18T22:14:32.180" v="5423" actId="478"/>
          <ac:picMkLst>
            <pc:docMk/>
            <pc:sldMk cId="342573954" sldId="282"/>
            <ac:picMk id="11" creationId="{22F93462-B3CA-4D0F-B89E-33B18E5D3C2F}"/>
          </ac:picMkLst>
        </pc:picChg>
        <pc:picChg chg="add del mod">
          <ac:chgData name="Omar Ali (UG)" userId="859d3237-fe68-45ad-837a-022b349c4284" providerId="ADAL" clId="{FCAE9AFB-7DF7-4438-8876-A93B8B0109B5}" dt="2021-09-18T22:14:31.740" v="5422" actId="478"/>
          <ac:picMkLst>
            <pc:docMk/>
            <pc:sldMk cId="342573954" sldId="282"/>
            <ac:picMk id="13" creationId="{ED5F4741-2D4C-42FA-8515-9B639AAC820D}"/>
          </ac:picMkLst>
        </pc:picChg>
        <pc:picChg chg="add del">
          <ac:chgData name="Omar Ali (UG)" userId="859d3237-fe68-45ad-837a-022b349c4284" providerId="ADAL" clId="{FCAE9AFB-7DF7-4438-8876-A93B8B0109B5}" dt="2021-09-18T22:09:59.283" v="5352" actId="478"/>
          <ac:picMkLst>
            <pc:docMk/>
            <pc:sldMk cId="342573954" sldId="282"/>
            <ac:picMk id="15" creationId="{78AD2939-053A-4763-882A-9A0BA45FD7EC}"/>
          </ac:picMkLst>
        </pc:picChg>
        <pc:picChg chg="add del mod">
          <ac:chgData name="Omar Ali (UG)" userId="859d3237-fe68-45ad-837a-022b349c4284" providerId="ADAL" clId="{FCAE9AFB-7DF7-4438-8876-A93B8B0109B5}" dt="2021-09-18T22:14:31.267" v="5421" actId="478"/>
          <ac:picMkLst>
            <pc:docMk/>
            <pc:sldMk cId="342573954" sldId="282"/>
            <ac:picMk id="17" creationId="{C2083739-65E9-4145-A8BC-C53F73D435A0}"/>
          </ac:picMkLst>
        </pc:picChg>
        <pc:picChg chg="add del">
          <ac:chgData name="Omar Ali (UG)" userId="859d3237-fe68-45ad-837a-022b349c4284" providerId="ADAL" clId="{FCAE9AFB-7DF7-4438-8876-A93B8B0109B5}" dt="2021-09-18T22:10:51.761" v="5360" actId="478"/>
          <ac:picMkLst>
            <pc:docMk/>
            <pc:sldMk cId="342573954" sldId="282"/>
            <ac:picMk id="19" creationId="{BB085560-1B16-4B81-8676-A12C30BE9A98}"/>
          </ac:picMkLst>
        </pc:picChg>
        <pc:picChg chg="add del mod">
          <ac:chgData name="Omar Ali (UG)" userId="859d3237-fe68-45ad-837a-022b349c4284" providerId="ADAL" clId="{FCAE9AFB-7DF7-4438-8876-A93B8B0109B5}" dt="2021-09-18T22:14:25.732" v="5419" actId="478"/>
          <ac:picMkLst>
            <pc:docMk/>
            <pc:sldMk cId="342573954" sldId="282"/>
            <ac:picMk id="21" creationId="{1416EA9A-35A8-438C-9DBE-77F3D01CE574}"/>
          </ac:picMkLst>
        </pc:picChg>
        <pc:picChg chg="add del">
          <ac:chgData name="Omar Ali (UG)" userId="859d3237-fe68-45ad-837a-022b349c4284" providerId="ADAL" clId="{FCAE9AFB-7DF7-4438-8876-A93B8B0109B5}" dt="2021-09-18T22:11:27.566" v="5366" actId="478"/>
          <ac:picMkLst>
            <pc:docMk/>
            <pc:sldMk cId="342573954" sldId="282"/>
            <ac:picMk id="23" creationId="{1F8092F8-8557-4B7E-B147-E3E7047B48CF}"/>
          </ac:picMkLst>
        </pc:picChg>
        <pc:picChg chg="add mod ord">
          <ac:chgData name="Omar Ali (UG)" userId="859d3237-fe68-45ad-837a-022b349c4284" providerId="ADAL" clId="{FCAE9AFB-7DF7-4438-8876-A93B8B0109B5}" dt="2021-09-18T22:16:20.519" v="5448" actId="170"/>
          <ac:picMkLst>
            <pc:docMk/>
            <pc:sldMk cId="342573954" sldId="282"/>
            <ac:picMk id="25" creationId="{A0F5D2A1-ACEA-486C-984C-73D03E54A4E5}"/>
          </ac:picMkLst>
        </pc:picChg>
        <pc:picChg chg="add del">
          <ac:chgData name="Omar Ali (UG)" userId="859d3237-fe68-45ad-837a-022b349c4284" providerId="ADAL" clId="{FCAE9AFB-7DF7-4438-8876-A93B8B0109B5}" dt="2021-09-18T22:12:08.171" v="5373" actId="478"/>
          <ac:picMkLst>
            <pc:docMk/>
            <pc:sldMk cId="342573954" sldId="282"/>
            <ac:picMk id="27" creationId="{EABABEF8-5779-4BF3-9B02-7256048AD229}"/>
          </ac:picMkLst>
        </pc:picChg>
        <pc:picChg chg="add mod">
          <ac:chgData name="Omar Ali (UG)" userId="859d3237-fe68-45ad-837a-022b349c4284" providerId="ADAL" clId="{FCAE9AFB-7DF7-4438-8876-A93B8B0109B5}" dt="2021-09-18T22:14:48.751" v="5429" actId="1076"/>
          <ac:picMkLst>
            <pc:docMk/>
            <pc:sldMk cId="342573954" sldId="282"/>
            <ac:picMk id="29" creationId="{81E5F128-AC67-43B7-B506-793F72242626}"/>
          </ac:picMkLst>
        </pc:picChg>
        <pc:picChg chg="add del mod ord">
          <ac:chgData name="Omar Ali (UG)" userId="859d3237-fe68-45ad-837a-022b349c4284" providerId="ADAL" clId="{FCAE9AFB-7DF7-4438-8876-A93B8B0109B5}" dt="2021-09-18T22:16:41.128" v="5450" actId="171"/>
          <ac:picMkLst>
            <pc:docMk/>
            <pc:sldMk cId="342573954" sldId="282"/>
            <ac:picMk id="31" creationId="{EA668792-F086-44DB-891A-90C8B02FDFFF}"/>
          </ac:picMkLst>
        </pc:picChg>
        <pc:picChg chg="add mod ord">
          <ac:chgData name="Omar Ali (UG)" userId="859d3237-fe68-45ad-837a-022b349c4284" providerId="ADAL" clId="{FCAE9AFB-7DF7-4438-8876-A93B8B0109B5}" dt="2021-09-18T22:16:19.064" v="5447" actId="170"/>
          <ac:picMkLst>
            <pc:docMk/>
            <pc:sldMk cId="342573954" sldId="282"/>
            <ac:picMk id="33" creationId="{F4C1F8F3-43D7-4A80-9C50-67AF74DF5C2F}"/>
          </ac:picMkLst>
        </pc:picChg>
      </pc:sldChg>
      <pc:sldChg chg="addSp delSp modSp add del mod ord modAnim">
        <pc:chgData name="Omar Ali (UG)" userId="859d3237-fe68-45ad-837a-022b349c4284" providerId="ADAL" clId="{FCAE9AFB-7DF7-4438-8876-A93B8B0109B5}" dt="2021-09-19T21:22:59.361" v="6990"/>
        <pc:sldMkLst>
          <pc:docMk/>
          <pc:sldMk cId="2919011648" sldId="283"/>
        </pc:sldMkLst>
        <pc:picChg chg="mod modCrop">
          <ac:chgData name="Omar Ali (UG)" userId="859d3237-fe68-45ad-837a-022b349c4284" providerId="ADAL" clId="{FCAE9AFB-7DF7-4438-8876-A93B8B0109B5}" dt="2021-09-19T21:22:59.361" v="6990"/>
          <ac:picMkLst>
            <pc:docMk/>
            <pc:sldMk cId="2919011648" sldId="283"/>
            <ac:picMk id="9" creationId="{2FDB0F83-D318-4854-8419-38382820ED67}"/>
          </ac:picMkLst>
        </pc:picChg>
        <pc:picChg chg="mod">
          <ac:chgData name="Omar Ali (UG)" userId="859d3237-fe68-45ad-837a-022b349c4284" providerId="ADAL" clId="{FCAE9AFB-7DF7-4438-8876-A93B8B0109B5}" dt="2021-09-18T22:14:03.999" v="5411" actId="1076"/>
          <ac:picMkLst>
            <pc:docMk/>
            <pc:sldMk cId="2919011648" sldId="283"/>
            <ac:picMk id="11" creationId="{22F93462-B3CA-4D0F-B89E-33B18E5D3C2F}"/>
          </ac:picMkLst>
        </pc:picChg>
        <pc:picChg chg="mod">
          <ac:chgData name="Omar Ali (UG)" userId="859d3237-fe68-45ad-837a-022b349c4284" providerId="ADAL" clId="{FCAE9AFB-7DF7-4438-8876-A93B8B0109B5}" dt="2021-09-18T22:16:06.174" v="5444" actId="1076"/>
          <ac:picMkLst>
            <pc:docMk/>
            <pc:sldMk cId="2919011648" sldId="283"/>
            <ac:picMk id="13" creationId="{ED5F4741-2D4C-42FA-8515-9B639AAC820D}"/>
          </ac:picMkLst>
        </pc:picChg>
        <pc:picChg chg="del mod">
          <ac:chgData name="Omar Ali (UG)" userId="859d3237-fe68-45ad-837a-022b349c4284" providerId="ADAL" clId="{FCAE9AFB-7DF7-4438-8876-A93B8B0109B5}" dt="2021-09-18T22:15:54.350" v="5439" actId="478"/>
          <ac:picMkLst>
            <pc:docMk/>
            <pc:sldMk cId="2919011648" sldId="283"/>
            <ac:picMk id="17" creationId="{C2083739-65E9-4145-A8BC-C53F73D435A0}"/>
          </ac:picMkLst>
        </pc:picChg>
        <pc:picChg chg="mod">
          <ac:chgData name="Omar Ali (UG)" userId="859d3237-fe68-45ad-837a-022b349c4284" providerId="ADAL" clId="{FCAE9AFB-7DF7-4438-8876-A93B8B0109B5}" dt="2021-09-18T22:16:02.695" v="5443" actId="1076"/>
          <ac:picMkLst>
            <pc:docMk/>
            <pc:sldMk cId="2919011648" sldId="283"/>
            <ac:picMk id="21" creationId="{1416EA9A-35A8-438C-9DBE-77F3D01CE574}"/>
          </ac:picMkLst>
        </pc:picChg>
        <pc:picChg chg="del">
          <ac:chgData name="Omar Ali (UG)" userId="859d3237-fe68-45ad-837a-022b349c4284" providerId="ADAL" clId="{FCAE9AFB-7DF7-4438-8876-A93B8B0109B5}" dt="2021-09-18T22:13:31.060" v="5396" actId="478"/>
          <ac:picMkLst>
            <pc:docMk/>
            <pc:sldMk cId="2919011648" sldId="283"/>
            <ac:picMk id="25" creationId="{A0F5D2A1-ACEA-486C-984C-73D03E54A4E5}"/>
          </ac:picMkLst>
        </pc:picChg>
        <pc:picChg chg="add del">
          <ac:chgData name="Omar Ali (UG)" userId="859d3237-fe68-45ad-837a-022b349c4284" providerId="ADAL" clId="{FCAE9AFB-7DF7-4438-8876-A93B8B0109B5}" dt="2021-09-18T22:13:29.434" v="5393" actId="478"/>
          <ac:picMkLst>
            <pc:docMk/>
            <pc:sldMk cId="2919011648" sldId="283"/>
            <ac:picMk id="29" creationId="{81E5F128-AC67-43B7-B506-793F72242626}"/>
          </ac:picMkLst>
        </pc:picChg>
        <pc:picChg chg="del">
          <ac:chgData name="Omar Ali (UG)" userId="859d3237-fe68-45ad-837a-022b349c4284" providerId="ADAL" clId="{FCAE9AFB-7DF7-4438-8876-A93B8B0109B5}" dt="2021-09-18T22:13:29.992" v="5394" actId="478"/>
          <ac:picMkLst>
            <pc:docMk/>
            <pc:sldMk cId="2919011648" sldId="283"/>
            <ac:picMk id="31" creationId="{EA668792-F086-44DB-891A-90C8B02FDFFF}"/>
          </ac:picMkLst>
        </pc:picChg>
        <pc:picChg chg="del">
          <ac:chgData name="Omar Ali (UG)" userId="859d3237-fe68-45ad-837a-022b349c4284" providerId="ADAL" clId="{FCAE9AFB-7DF7-4438-8876-A93B8B0109B5}" dt="2021-09-18T22:13:30.545" v="5395" actId="478"/>
          <ac:picMkLst>
            <pc:docMk/>
            <pc:sldMk cId="2919011648" sldId="283"/>
            <ac:picMk id="33" creationId="{F4C1F8F3-43D7-4A80-9C50-67AF74DF5C2F}"/>
          </ac:picMkLst>
        </pc:picChg>
      </pc:sldChg>
      <pc:sldChg chg="addSp delSp modSp add del mod">
        <pc:chgData name="Omar Ali (UG)" userId="859d3237-fe68-45ad-837a-022b349c4284" providerId="ADAL" clId="{FCAE9AFB-7DF7-4438-8876-A93B8B0109B5}" dt="2021-09-19T15:20:38.779" v="6618" actId="47"/>
        <pc:sldMkLst>
          <pc:docMk/>
          <pc:sldMk cId="3196258470" sldId="284"/>
        </pc:sldMkLst>
        <pc:spChg chg="del">
          <ac:chgData name="Omar Ali (UG)" userId="859d3237-fe68-45ad-837a-022b349c4284" providerId="ADAL" clId="{FCAE9AFB-7DF7-4438-8876-A93B8B0109B5}" dt="2021-09-18T22:38:34.860" v="5635" actId="478"/>
          <ac:spMkLst>
            <pc:docMk/>
            <pc:sldMk cId="3196258470" sldId="284"/>
            <ac:spMk id="2" creationId="{73740A3C-9343-4A6F-9C7F-53C8C3E445A9}"/>
          </ac:spMkLst>
        </pc:spChg>
        <pc:spChg chg="add del mod">
          <ac:chgData name="Omar Ali (UG)" userId="859d3237-fe68-45ad-837a-022b349c4284" providerId="ADAL" clId="{FCAE9AFB-7DF7-4438-8876-A93B8B0109B5}" dt="2021-09-18T22:25:54.590" v="5453" actId="478"/>
          <ac:spMkLst>
            <pc:docMk/>
            <pc:sldMk cId="3196258470" sldId="284"/>
            <ac:spMk id="4" creationId="{C4C5A024-8C77-4F07-8A45-1647198ABDF1}"/>
          </ac:spMkLst>
        </pc:spChg>
        <pc:spChg chg="add del mod">
          <ac:chgData name="Omar Ali (UG)" userId="859d3237-fe68-45ad-837a-022b349c4284" providerId="ADAL" clId="{FCAE9AFB-7DF7-4438-8876-A93B8B0109B5}" dt="2021-09-18T22:38:36.359" v="5636" actId="478"/>
          <ac:spMkLst>
            <pc:docMk/>
            <pc:sldMk cId="3196258470" sldId="284"/>
            <ac:spMk id="11" creationId="{06EEA1C7-4D04-4DF4-A36E-5EC6C27423F2}"/>
          </ac:spMkLst>
        </pc:spChg>
        <pc:graphicFrameChg chg="del">
          <ac:chgData name="Omar Ali (UG)" userId="859d3237-fe68-45ad-837a-022b349c4284" providerId="ADAL" clId="{FCAE9AFB-7DF7-4438-8876-A93B8B0109B5}" dt="2021-09-18T22:25:52.802" v="5452" actId="478"/>
          <ac:graphicFrameMkLst>
            <pc:docMk/>
            <pc:sldMk cId="3196258470" sldId="284"/>
            <ac:graphicFrameMk id="6" creationId="{3F0A0871-F7A2-40F7-8B4D-356BC8B0CE2E}"/>
          </ac:graphicFrameMkLst>
        </pc:graphicFrameChg>
        <pc:graphicFrameChg chg="add del mod">
          <ac:chgData name="Omar Ali (UG)" userId="859d3237-fe68-45ad-837a-022b349c4284" providerId="ADAL" clId="{FCAE9AFB-7DF7-4438-8876-A93B8B0109B5}" dt="2021-09-18T22:49:51.522" v="5694" actId="478"/>
          <ac:graphicFrameMkLst>
            <pc:docMk/>
            <pc:sldMk cId="3196258470" sldId="284"/>
            <ac:graphicFrameMk id="7" creationId="{BB30781E-1E02-4A51-9E40-A333F2D9F684}"/>
          </ac:graphicFrameMkLst>
        </pc:graphicFrameChg>
        <pc:graphicFrameChg chg="add del mod">
          <ac:chgData name="Omar Ali (UG)" userId="859d3237-fe68-45ad-837a-022b349c4284" providerId="ADAL" clId="{FCAE9AFB-7DF7-4438-8876-A93B8B0109B5}" dt="2021-09-18T22:49:51.522" v="5694" actId="478"/>
          <ac:graphicFrameMkLst>
            <pc:docMk/>
            <pc:sldMk cId="3196258470" sldId="284"/>
            <ac:graphicFrameMk id="8" creationId="{E53702D9-1F67-4AB1-8EDB-C2348B1FFC73}"/>
          </ac:graphicFrameMkLst>
        </pc:graphicFrameChg>
        <pc:graphicFrameChg chg="add del mod">
          <ac:chgData name="Omar Ali (UG)" userId="859d3237-fe68-45ad-837a-022b349c4284" providerId="ADAL" clId="{FCAE9AFB-7DF7-4438-8876-A93B8B0109B5}" dt="2021-09-18T22:49:51.522" v="5694" actId="478"/>
          <ac:graphicFrameMkLst>
            <pc:docMk/>
            <pc:sldMk cId="3196258470" sldId="284"/>
            <ac:graphicFrameMk id="9" creationId="{BB43DBAA-C485-4653-AB31-B9F0C55F163A}"/>
          </ac:graphicFrameMkLst>
        </pc:graphicFrameChg>
        <pc:graphicFrameChg chg="add del mod">
          <ac:chgData name="Omar Ali (UG)" userId="859d3237-fe68-45ad-837a-022b349c4284" providerId="ADAL" clId="{FCAE9AFB-7DF7-4438-8876-A93B8B0109B5}" dt="2021-09-18T22:49:51.522" v="5694" actId="478"/>
          <ac:graphicFrameMkLst>
            <pc:docMk/>
            <pc:sldMk cId="3196258470" sldId="284"/>
            <ac:graphicFrameMk id="10" creationId="{D307EB4B-6BDD-410D-8B62-694952B94660}"/>
          </ac:graphicFrameMkLst>
        </pc:graphicFrameChg>
        <pc:graphicFrameChg chg="add del mod">
          <ac:chgData name="Omar Ali (UG)" userId="859d3237-fe68-45ad-837a-022b349c4284" providerId="ADAL" clId="{FCAE9AFB-7DF7-4438-8876-A93B8B0109B5}" dt="2021-09-18T22:49:55.200" v="5696"/>
          <ac:graphicFrameMkLst>
            <pc:docMk/>
            <pc:sldMk cId="3196258470" sldId="284"/>
            <ac:graphicFrameMk id="12" creationId="{720B01CE-49BA-4FBD-9878-44820E012C3B}"/>
          </ac:graphicFrameMkLst>
        </pc:graphicFrameChg>
        <pc:graphicFrameChg chg="add del mod">
          <ac:chgData name="Omar Ali (UG)" userId="859d3237-fe68-45ad-837a-022b349c4284" providerId="ADAL" clId="{FCAE9AFB-7DF7-4438-8876-A93B8B0109B5}" dt="2021-09-18T22:49:55.200" v="5696"/>
          <ac:graphicFrameMkLst>
            <pc:docMk/>
            <pc:sldMk cId="3196258470" sldId="284"/>
            <ac:graphicFrameMk id="13" creationId="{C002E8F1-4ED5-4DAC-874D-039CE5C09014}"/>
          </ac:graphicFrameMkLst>
        </pc:graphicFrameChg>
        <pc:graphicFrameChg chg="add del mod">
          <ac:chgData name="Omar Ali (UG)" userId="859d3237-fe68-45ad-837a-022b349c4284" providerId="ADAL" clId="{FCAE9AFB-7DF7-4438-8876-A93B8B0109B5}" dt="2021-09-18T22:49:55.200" v="5696"/>
          <ac:graphicFrameMkLst>
            <pc:docMk/>
            <pc:sldMk cId="3196258470" sldId="284"/>
            <ac:graphicFrameMk id="14" creationId="{BD35A641-2EEF-430D-B46A-3A39C09BAE06}"/>
          </ac:graphicFrameMkLst>
        </pc:graphicFrameChg>
        <pc:graphicFrameChg chg="add del mod">
          <ac:chgData name="Omar Ali (UG)" userId="859d3237-fe68-45ad-837a-022b349c4284" providerId="ADAL" clId="{FCAE9AFB-7DF7-4438-8876-A93B8B0109B5}" dt="2021-09-18T22:49:55.200" v="5696"/>
          <ac:graphicFrameMkLst>
            <pc:docMk/>
            <pc:sldMk cId="3196258470" sldId="284"/>
            <ac:graphicFrameMk id="15" creationId="{21820787-CA10-49B9-ACF8-4ADEDCC28DB2}"/>
          </ac:graphicFrameMkLst>
        </pc:graphicFrameChg>
        <pc:graphicFrameChg chg="add del mod">
          <ac:chgData name="Omar Ali (UG)" userId="859d3237-fe68-45ad-837a-022b349c4284" providerId="ADAL" clId="{FCAE9AFB-7DF7-4438-8876-A93B8B0109B5}" dt="2021-09-18T22:51:01.776" v="5700"/>
          <ac:graphicFrameMkLst>
            <pc:docMk/>
            <pc:sldMk cId="3196258470" sldId="284"/>
            <ac:graphicFrameMk id="16" creationId="{569983E6-A056-420E-91B2-766D7BBAAD77}"/>
          </ac:graphicFrameMkLst>
        </pc:graphicFrameChg>
        <pc:graphicFrameChg chg="add del mod">
          <ac:chgData name="Omar Ali (UG)" userId="859d3237-fe68-45ad-837a-022b349c4284" providerId="ADAL" clId="{FCAE9AFB-7DF7-4438-8876-A93B8B0109B5}" dt="2021-09-18T22:51:01.776" v="5700"/>
          <ac:graphicFrameMkLst>
            <pc:docMk/>
            <pc:sldMk cId="3196258470" sldId="284"/>
            <ac:graphicFrameMk id="17" creationId="{B7FEE780-AF2D-4852-AF2E-F7D263FD4AC3}"/>
          </ac:graphicFrameMkLst>
        </pc:graphicFrameChg>
        <pc:graphicFrameChg chg="add del mod">
          <ac:chgData name="Omar Ali (UG)" userId="859d3237-fe68-45ad-837a-022b349c4284" providerId="ADAL" clId="{FCAE9AFB-7DF7-4438-8876-A93B8B0109B5}" dt="2021-09-18T22:51:01.776" v="5700"/>
          <ac:graphicFrameMkLst>
            <pc:docMk/>
            <pc:sldMk cId="3196258470" sldId="284"/>
            <ac:graphicFrameMk id="18" creationId="{14A839DB-665A-4DD1-A6B0-798B4DC16FC5}"/>
          </ac:graphicFrameMkLst>
        </pc:graphicFrameChg>
        <pc:graphicFrameChg chg="add del mod">
          <ac:chgData name="Omar Ali (UG)" userId="859d3237-fe68-45ad-837a-022b349c4284" providerId="ADAL" clId="{FCAE9AFB-7DF7-4438-8876-A93B8B0109B5}" dt="2021-09-18T22:51:01.776" v="5700"/>
          <ac:graphicFrameMkLst>
            <pc:docMk/>
            <pc:sldMk cId="3196258470" sldId="284"/>
            <ac:graphicFrameMk id="19" creationId="{78B8943D-C482-4464-BE45-12E043057B28}"/>
          </ac:graphicFrameMkLst>
        </pc:graphicFrameChg>
        <pc:graphicFrameChg chg="add del mod">
          <ac:chgData name="Omar Ali (UG)" userId="859d3237-fe68-45ad-837a-022b349c4284" providerId="ADAL" clId="{FCAE9AFB-7DF7-4438-8876-A93B8B0109B5}" dt="2021-09-18T22:51:06.759" v="5704"/>
          <ac:graphicFrameMkLst>
            <pc:docMk/>
            <pc:sldMk cId="3196258470" sldId="284"/>
            <ac:graphicFrameMk id="20" creationId="{E6E59BC9-D36F-4B43-AD2E-0C4B46037AB5}"/>
          </ac:graphicFrameMkLst>
        </pc:graphicFrameChg>
        <pc:graphicFrameChg chg="add del mod">
          <ac:chgData name="Omar Ali (UG)" userId="859d3237-fe68-45ad-837a-022b349c4284" providerId="ADAL" clId="{FCAE9AFB-7DF7-4438-8876-A93B8B0109B5}" dt="2021-09-18T22:51:06.759" v="5704"/>
          <ac:graphicFrameMkLst>
            <pc:docMk/>
            <pc:sldMk cId="3196258470" sldId="284"/>
            <ac:graphicFrameMk id="21" creationId="{EA7A76B8-E68A-4896-9D26-30B9542600DA}"/>
          </ac:graphicFrameMkLst>
        </pc:graphicFrameChg>
        <pc:graphicFrameChg chg="add del mod">
          <ac:chgData name="Omar Ali (UG)" userId="859d3237-fe68-45ad-837a-022b349c4284" providerId="ADAL" clId="{FCAE9AFB-7DF7-4438-8876-A93B8B0109B5}" dt="2021-09-18T22:51:06.759" v="5704"/>
          <ac:graphicFrameMkLst>
            <pc:docMk/>
            <pc:sldMk cId="3196258470" sldId="284"/>
            <ac:graphicFrameMk id="22" creationId="{8EA186D9-A38F-4127-95B8-CBC7794681CF}"/>
          </ac:graphicFrameMkLst>
        </pc:graphicFrameChg>
        <pc:graphicFrameChg chg="add del mod">
          <ac:chgData name="Omar Ali (UG)" userId="859d3237-fe68-45ad-837a-022b349c4284" providerId="ADAL" clId="{FCAE9AFB-7DF7-4438-8876-A93B8B0109B5}" dt="2021-09-18T22:51:06.759" v="5704"/>
          <ac:graphicFrameMkLst>
            <pc:docMk/>
            <pc:sldMk cId="3196258470" sldId="284"/>
            <ac:graphicFrameMk id="23" creationId="{6BCAC9B9-805D-41AF-94C1-57B89E0E941B}"/>
          </ac:graphicFrameMkLst>
        </pc:graphicFrameChg>
        <pc:graphicFrameChg chg="add mod">
          <ac:chgData name="Omar Ali (UG)" userId="859d3237-fe68-45ad-837a-022b349c4284" providerId="ADAL" clId="{FCAE9AFB-7DF7-4438-8876-A93B8B0109B5}" dt="2021-09-18T22:51:06.797" v="5705"/>
          <ac:graphicFrameMkLst>
            <pc:docMk/>
            <pc:sldMk cId="3196258470" sldId="284"/>
            <ac:graphicFrameMk id="24" creationId="{95D5401E-7452-4E88-9878-D758EB3A453F}"/>
          </ac:graphicFrameMkLst>
        </pc:graphicFrameChg>
        <pc:graphicFrameChg chg="add mod">
          <ac:chgData name="Omar Ali (UG)" userId="859d3237-fe68-45ad-837a-022b349c4284" providerId="ADAL" clId="{FCAE9AFB-7DF7-4438-8876-A93B8B0109B5}" dt="2021-09-18T22:51:06.797" v="5705"/>
          <ac:graphicFrameMkLst>
            <pc:docMk/>
            <pc:sldMk cId="3196258470" sldId="284"/>
            <ac:graphicFrameMk id="25" creationId="{D8414728-B0DD-4FED-A687-9630D475B321}"/>
          </ac:graphicFrameMkLst>
        </pc:graphicFrameChg>
        <pc:graphicFrameChg chg="add mod">
          <ac:chgData name="Omar Ali (UG)" userId="859d3237-fe68-45ad-837a-022b349c4284" providerId="ADAL" clId="{FCAE9AFB-7DF7-4438-8876-A93B8B0109B5}" dt="2021-09-18T22:51:06.797" v="5705"/>
          <ac:graphicFrameMkLst>
            <pc:docMk/>
            <pc:sldMk cId="3196258470" sldId="284"/>
            <ac:graphicFrameMk id="26" creationId="{0A708E51-BF60-463A-A461-F4ACF36BF5F4}"/>
          </ac:graphicFrameMkLst>
        </pc:graphicFrameChg>
        <pc:graphicFrameChg chg="add mod">
          <ac:chgData name="Omar Ali (UG)" userId="859d3237-fe68-45ad-837a-022b349c4284" providerId="ADAL" clId="{FCAE9AFB-7DF7-4438-8876-A93B8B0109B5}" dt="2021-09-18T22:51:06.797" v="5705"/>
          <ac:graphicFrameMkLst>
            <pc:docMk/>
            <pc:sldMk cId="3196258470" sldId="284"/>
            <ac:graphicFrameMk id="27" creationId="{ACB0E49E-B61C-4963-A2CE-E51C4C55600B}"/>
          </ac:graphicFrameMkLst>
        </pc:graphicFrameChg>
      </pc:sldChg>
      <pc:sldChg chg="add">
        <pc:chgData name="Omar Ali (UG)" userId="859d3237-fe68-45ad-837a-022b349c4284" providerId="ADAL" clId="{FCAE9AFB-7DF7-4438-8876-A93B8B0109B5}" dt="2021-09-19T15:20:40.053" v="6621"/>
        <pc:sldMkLst>
          <pc:docMk/>
          <pc:sldMk cId="1478718271" sldId="285"/>
        </pc:sldMkLst>
      </pc:sldChg>
      <pc:sldChg chg="modSp add del mod ord">
        <pc:chgData name="Omar Ali (UG)" userId="859d3237-fe68-45ad-837a-022b349c4284" providerId="ADAL" clId="{FCAE9AFB-7DF7-4438-8876-A93B8B0109B5}" dt="2021-09-19T15:20:38.779" v="6618" actId="47"/>
        <pc:sldMkLst>
          <pc:docMk/>
          <pc:sldMk cId="2157162291" sldId="285"/>
        </pc:sldMkLst>
        <pc:spChg chg="mod">
          <ac:chgData name="Omar Ali (UG)" userId="859d3237-fe68-45ad-837a-022b349c4284" providerId="ADAL" clId="{FCAE9AFB-7DF7-4438-8876-A93B8B0109B5}" dt="2021-09-18T22:52:21.647" v="5733" actId="20577"/>
          <ac:spMkLst>
            <pc:docMk/>
            <pc:sldMk cId="2157162291" sldId="285"/>
            <ac:spMk id="2" creationId="{73740A3C-9343-4A6F-9C7F-53C8C3E445A9}"/>
          </ac:spMkLst>
        </pc:spChg>
        <pc:spChg chg="mod">
          <ac:chgData name="Omar Ali (UG)" userId="859d3237-fe68-45ad-837a-022b349c4284" providerId="ADAL" clId="{FCAE9AFB-7DF7-4438-8876-A93B8B0109B5}" dt="2021-09-18T22:52:13.482" v="5715" actId="27636"/>
          <ac:spMkLst>
            <pc:docMk/>
            <pc:sldMk cId="2157162291" sldId="285"/>
            <ac:spMk id="3" creationId="{A7645FD2-84F3-4322-8A7F-F3EF20AC60D9}"/>
          </ac:spMkLst>
        </pc:spChg>
      </pc:sldChg>
      <pc:sldChg chg="add modNotesTx">
        <pc:chgData name="Omar Ali (UG)" userId="859d3237-fe68-45ad-837a-022b349c4284" providerId="ADAL" clId="{FCAE9AFB-7DF7-4438-8876-A93B8B0109B5}" dt="2021-09-19T22:04:40.946" v="7168"/>
        <pc:sldMkLst>
          <pc:docMk/>
          <pc:sldMk cId="2451698442" sldId="286"/>
        </pc:sldMkLst>
      </pc:sldChg>
      <pc:sldChg chg="addSp delSp modSp add del mod modAnim">
        <pc:chgData name="Omar Ali (UG)" userId="859d3237-fe68-45ad-837a-022b349c4284" providerId="ADAL" clId="{FCAE9AFB-7DF7-4438-8876-A93B8B0109B5}" dt="2021-09-19T15:20:38.779" v="6618" actId="47"/>
        <pc:sldMkLst>
          <pc:docMk/>
          <pc:sldMk cId="2873650539" sldId="286"/>
        </pc:sldMkLst>
        <pc:spChg chg="del">
          <ac:chgData name="Omar Ali (UG)" userId="859d3237-fe68-45ad-837a-022b349c4284" providerId="ADAL" clId="{FCAE9AFB-7DF7-4438-8876-A93B8B0109B5}" dt="2021-09-18T23:01:52.658" v="6012" actId="478"/>
          <ac:spMkLst>
            <pc:docMk/>
            <pc:sldMk cId="2873650539" sldId="286"/>
            <ac:spMk id="3" creationId="{A7645FD2-84F3-4322-8A7F-F3EF20AC60D9}"/>
          </ac:spMkLst>
        </pc:spChg>
        <pc:spChg chg="add del mod">
          <ac:chgData name="Omar Ali (UG)" userId="859d3237-fe68-45ad-837a-022b349c4284" providerId="ADAL" clId="{FCAE9AFB-7DF7-4438-8876-A93B8B0109B5}" dt="2021-09-18T23:01:54.273" v="6013" actId="478"/>
          <ac:spMkLst>
            <pc:docMk/>
            <pc:sldMk cId="2873650539" sldId="286"/>
            <ac:spMk id="5" creationId="{AA568A92-2C57-43ED-A3BC-15E994B0C08E}"/>
          </ac:spMkLst>
        </pc:spChg>
        <pc:spChg chg="add mod">
          <ac:chgData name="Omar Ali (UG)" userId="859d3237-fe68-45ad-837a-022b349c4284" providerId="ADAL" clId="{FCAE9AFB-7DF7-4438-8876-A93B8B0109B5}" dt="2021-09-18T23:06:07.264" v="6147" actId="1035"/>
          <ac:spMkLst>
            <pc:docMk/>
            <pc:sldMk cId="2873650539" sldId="286"/>
            <ac:spMk id="8" creationId="{BF90BA0A-F971-482D-8E56-50051A747487}"/>
          </ac:spMkLst>
        </pc:spChg>
        <pc:spChg chg="add mod">
          <ac:chgData name="Omar Ali (UG)" userId="859d3237-fe68-45ad-837a-022b349c4284" providerId="ADAL" clId="{FCAE9AFB-7DF7-4438-8876-A93B8B0109B5}" dt="2021-09-18T23:05:52.645" v="6142" actId="1036"/>
          <ac:spMkLst>
            <pc:docMk/>
            <pc:sldMk cId="2873650539" sldId="286"/>
            <ac:spMk id="9" creationId="{0E32A334-E088-4F9D-A50A-E31707DF775F}"/>
          </ac:spMkLst>
        </pc:spChg>
        <pc:graphicFrameChg chg="add mod">
          <ac:chgData name="Omar Ali (UG)" userId="859d3237-fe68-45ad-837a-022b349c4284" providerId="ADAL" clId="{FCAE9AFB-7DF7-4438-8876-A93B8B0109B5}" dt="2021-09-18T23:06:02.791" v="6146" actId="1037"/>
          <ac:graphicFrameMkLst>
            <pc:docMk/>
            <pc:sldMk cId="2873650539" sldId="286"/>
            <ac:graphicFrameMk id="6" creationId="{1C133CB1-F2F5-424C-9BDA-BFEABC89BA15}"/>
          </ac:graphicFrameMkLst>
        </pc:graphicFrameChg>
        <pc:graphicFrameChg chg="add mod">
          <ac:chgData name="Omar Ali (UG)" userId="859d3237-fe68-45ad-837a-022b349c4284" providerId="ADAL" clId="{FCAE9AFB-7DF7-4438-8876-A93B8B0109B5}" dt="2021-09-18T23:02:39.276" v="6023" actId="1076"/>
          <ac:graphicFrameMkLst>
            <pc:docMk/>
            <pc:sldMk cId="2873650539" sldId="286"/>
            <ac:graphicFrameMk id="7" creationId="{825B6E7A-326E-4B0C-9B57-AF26F5EE8C2D}"/>
          </ac:graphicFrameMkLst>
        </pc:graphicFrameChg>
      </pc:sldChg>
      <pc:sldChg chg="delSp add del setBg delDesignElem">
        <pc:chgData name="Omar Ali (UG)" userId="859d3237-fe68-45ad-837a-022b349c4284" providerId="ADAL" clId="{FCAE9AFB-7DF7-4438-8876-A93B8B0109B5}" dt="2021-09-19T15:20:38.779" v="6618" actId="47"/>
        <pc:sldMkLst>
          <pc:docMk/>
          <pc:sldMk cId="3918115726" sldId="287"/>
        </pc:sldMkLst>
        <pc:spChg chg="del">
          <ac:chgData name="Omar Ali (UG)" userId="859d3237-fe68-45ad-837a-022b349c4284" providerId="ADAL" clId="{FCAE9AFB-7DF7-4438-8876-A93B8B0109B5}" dt="2021-09-19T15:20:35.428" v="6617"/>
          <ac:spMkLst>
            <pc:docMk/>
            <pc:sldMk cId="3918115726" sldId="287"/>
            <ac:spMk id="9" creationId="{F616A82B-4290-46E7-BF7E-9119EFAF9B7F}"/>
          </ac:spMkLst>
        </pc:spChg>
      </pc:sldChg>
      <pc:sldChg chg="add del">
        <pc:chgData name="Omar Ali (UG)" userId="859d3237-fe68-45ad-837a-022b349c4284" providerId="ADAL" clId="{FCAE9AFB-7DF7-4438-8876-A93B8B0109B5}" dt="2021-09-19T15:20:38.779" v="6618" actId="47"/>
        <pc:sldMkLst>
          <pc:docMk/>
          <pc:sldMk cId="455240837" sldId="288"/>
        </pc:sldMkLst>
      </pc:sldChg>
      <pc:sldChg chg="modSp add mod">
        <pc:chgData name="Omar Ali (UG)" userId="859d3237-fe68-45ad-837a-022b349c4284" providerId="ADAL" clId="{FCAE9AFB-7DF7-4438-8876-A93B8B0109B5}" dt="2021-09-19T21:22:21.665" v="6987" actId="404"/>
        <pc:sldMkLst>
          <pc:docMk/>
          <pc:sldMk cId="867370510" sldId="288"/>
        </pc:sldMkLst>
        <pc:graphicFrameChg chg="modGraphic">
          <ac:chgData name="Omar Ali (UG)" userId="859d3237-fe68-45ad-837a-022b349c4284" providerId="ADAL" clId="{FCAE9AFB-7DF7-4438-8876-A93B8B0109B5}" dt="2021-09-19T21:22:21.665" v="6987" actId="404"/>
          <ac:graphicFrameMkLst>
            <pc:docMk/>
            <pc:sldMk cId="867370510" sldId="288"/>
            <ac:graphicFrameMk id="6" creationId="{49D3BE9A-12E5-49EC-A122-8A0E99080440}"/>
          </ac:graphicFrameMkLst>
        </pc:graphicFrameChg>
      </pc:sldChg>
      <pc:sldChg chg="modSp add">
        <pc:chgData name="Omar Ali (UG)" userId="859d3237-fe68-45ad-837a-022b349c4284" providerId="ADAL" clId="{FCAE9AFB-7DF7-4438-8876-A93B8B0109B5}" dt="2021-09-19T21:25:47.451" v="6991" actId="20577"/>
        <pc:sldMkLst>
          <pc:docMk/>
          <pc:sldMk cId="1189165415" sldId="289"/>
        </pc:sldMkLst>
        <pc:spChg chg="mod">
          <ac:chgData name="Omar Ali (UG)" userId="859d3237-fe68-45ad-837a-022b349c4284" providerId="ADAL" clId="{FCAE9AFB-7DF7-4438-8876-A93B8B0109B5}" dt="2021-09-19T21:25:47.451" v="6991" actId="20577"/>
          <ac:spMkLst>
            <pc:docMk/>
            <pc:sldMk cId="1189165415" sldId="289"/>
            <ac:spMk id="3" creationId="{A7645FD2-84F3-4322-8A7F-F3EF20AC60D9}"/>
          </ac:spMkLst>
        </pc:spChg>
      </pc:sldChg>
      <pc:sldChg chg="delSp add del setBg delDesignElem">
        <pc:chgData name="Omar Ali (UG)" userId="859d3237-fe68-45ad-837a-022b349c4284" providerId="ADAL" clId="{FCAE9AFB-7DF7-4438-8876-A93B8B0109B5}" dt="2021-09-19T15:20:38.779" v="6618" actId="47"/>
        <pc:sldMkLst>
          <pc:docMk/>
          <pc:sldMk cId="3981677173" sldId="289"/>
        </pc:sldMkLst>
        <pc:spChg chg="del">
          <ac:chgData name="Omar Ali (UG)" userId="859d3237-fe68-45ad-837a-022b349c4284" providerId="ADAL" clId="{FCAE9AFB-7DF7-4438-8876-A93B8B0109B5}" dt="2021-09-19T15:20:35.428" v="6617"/>
          <ac:spMkLst>
            <pc:docMk/>
            <pc:sldMk cId="3981677173" sldId="289"/>
            <ac:spMk id="10" creationId="{11AC88F6-55CB-496B-8AD8-9ABD2E6E3BFA}"/>
          </ac:spMkLst>
        </pc:spChg>
        <pc:grpChg chg="del">
          <ac:chgData name="Omar Ali (UG)" userId="859d3237-fe68-45ad-837a-022b349c4284" providerId="ADAL" clId="{FCAE9AFB-7DF7-4438-8876-A93B8B0109B5}" dt="2021-09-19T15:20:35.428" v="6617"/>
          <ac:grpSpMkLst>
            <pc:docMk/>
            <pc:sldMk cId="3981677173" sldId="289"/>
            <ac:grpSpMk id="12" creationId="{1EBB3E56-58E4-4241-80A5-0A3DEA1792FA}"/>
          </ac:grpSpMkLst>
        </pc:grpChg>
      </pc:sldChg>
      <pc:sldChg chg="modSp add del mod ord">
        <pc:chgData name="Omar Ali (UG)" userId="859d3237-fe68-45ad-837a-022b349c4284" providerId="ADAL" clId="{FCAE9AFB-7DF7-4438-8876-A93B8B0109B5}" dt="2021-09-19T21:07:08.602" v="6822" actId="2890"/>
        <pc:sldMkLst>
          <pc:docMk/>
          <pc:sldMk cId="1216927594" sldId="290"/>
        </pc:sldMkLst>
        <pc:spChg chg="mod">
          <ac:chgData name="Omar Ali (UG)" userId="859d3237-fe68-45ad-837a-022b349c4284" providerId="ADAL" clId="{FCAE9AFB-7DF7-4438-8876-A93B8B0109B5}" dt="2021-09-19T21:07:07.408" v="6820" actId="20577"/>
          <ac:spMkLst>
            <pc:docMk/>
            <pc:sldMk cId="1216927594" sldId="290"/>
            <ac:spMk id="3" creationId="{A7645FD2-84F3-4322-8A7F-F3EF20AC60D9}"/>
          </ac:spMkLst>
        </pc:spChg>
      </pc:sldChg>
      <pc:sldChg chg="addSp delSp modSp add mod">
        <pc:chgData name="Omar Ali (UG)" userId="859d3237-fe68-45ad-837a-022b349c4284" providerId="ADAL" clId="{FCAE9AFB-7DF7-4438-8876-A93B8B0109B5}" dt="2021-09-19T21:15:45.029" v="6862" actId="403"/>
        <pc:sldMkLst>
          <pc:docMk/>
          <pc:sldMk cId="2339293275" sldId="290"/>
        </pc:sldMkLst>
        <pc:graphicFrameChg chg="del">
          <ac:chgData name="Omar Ali (UG)" userId="859d3237-fe68-45ad-837a-022b349c4284" providerId="ADAL" clId="{FCAE9AFB-7DF7-4438-8876-A93B8B0109B5}" dt="2021-09-19T21:11:29.135" v="6830" actId="478"/>
          <ac:graphicFrameMkLst>
            <pc:docMk/>
            <pc:sldMk cId="2339293275" sldId="290"/>
            <ac:graphicFrameMk id="5" creationId="{A22043E2-905E-4800-A303-CB500407F214}"/>
          </ac:graphicFrameMkLst>
        </pc:graphicFrameChg>
        <pc:graphicFrameChg chg="del">
          <ac:chgData name="Omar Ali (UG)" userId="859d3237-fe68-45ad-837a-022b349c4284" providerId="ADAL" clId="{FCAE9AFB-7DF7-4438-8876-A93B8B0109B5}" dt="2021-09-19T21:11:29.135" v="6830" actId="478"/>
          <ac:graphicFrameMkLst>
            <pc:docMk/>
            <pc:sldMk cId="2339293275" sldId="290"/>
            <ac:graphicFrameMk id="6" creationId="{EE71D19F-3CF9-472C-B744-D66DEA86DCD0}"/>
          </ac:graphicFrameMkLst>
        </pc:graphicFrameChg>
        <pc:graphicFrameChg chg="add mod">
          <ac:chgData name="Omar Ali (UG)" userId="859d3237-fe68-45ad-837a-022b349c4284" providerId="ADAL" clId="{FCAE9AFB-7DF7-4438-8876-A93B8B0109B5}" dt="2021-09-19T21:15:42.006" v="6861" actId="403"/>
          <ac:graphicFrameMkLst>
            <pc:docMk/>
            <pc:sldMk cId="2339293275" sldId="290"/>
            <ac:graphicFrameMk id="7" creationId="{A22043E2-905E-4800-A303-CB500407F214}"/>
          </ac:graphicFrameMkLst>
        </pc:graphicFrameChg>
        <pc:graphicFrameChg chg="add mod">
          <ac:chgData name="Omar Ali (UG)" userId="859d3237-fe68-45ad-837a-022b349c4284" providerId="ADAL" clId="{FCAE9AFB-7DF7-4438-8876-A93B8B0109B5}" dt="2021-09-19T21:15:45.029" v="6862" actId="403"/>
          <ac:graphicFrameMkLst>
            <pc:docMk/>
            <pc:sldMk cId="2339293275" sldId="290"/>
            <ac:graphicFrameMk id="8" creationId="{EE71D19F-3CF9-472C-B744-D66DEA86DCD0}"/>
          </ac:graphicFrameMkLst>
        </pc:graphicFrameChg>
      </pc:sldChg>
      <pc:sldChg chg="add del">
        <pc:chgData name="Omar Ali (UG)" userId="859d3237-fe68-45ad-837a-022b349c4284" providerId="ADAL" clId="{FCAE9AFB-7DF7-4438-8876-A93B8B0109B5}" dt="2021-09-19T15:20:38.779" v="6618" actId="47"/>
        <pc:sldMkLst>
          <pc:docMk/>
          <pc:sldMk cId="2451698442" sldId="290"/>
        </pc:sldMkLst>
      </pc:sldChg>
      <pc:sldChg chg="add del">
        <pc:chgData name="Omar Ali (UG)" userId="859d3237-fe68-45ad-837a-022b349c4284" providerId="ADAL" clId="{FCAE9AFB-7DF7-4438-8876-A93B8B0109B5}" dt="2021-09-19T15:20:38.779" v="6618" actId="47"/>
        <pc:sldMkLst>
          <pc:docMk/>
          <pc:sldMk cId="867370510" sldId="291"/>
        </pc:sldMkLst>
      </pc:sldChg>
      <pc:sldChg chg="add del">
        <pc:chgData name="Omar Ali (UG)" userId="859d3237-fe68-45ad-837a-022b349c4284" providerId="ADAL" clId="{FCAE9AFB-7DF7-4438-8876-A93B8B0109B5}" dt="2021-09-19T15:20:38.779" v="6618" actId="47"/>
        <pc:sldMkLst>
          <pc:docMk/>
          <pc:sldMk cId="1558038590" sldId="292"/>
        </pc:sldMkLst>
      </pc:sldChg>
      <pc:sldChg chg="add del">
        <pc:chgData name="Omar Ali (UG)" userId="859d3237-fe68-45ad-837a-022b349c4284" providerId="ADAL" clId="{FCAE9AFB-7DF7-4438-8876-A93B8B0109B5}" dt="2021-09-19T15:20:38.779" v="6618" actId="47"/>
        <pc:sldMkLst>
          <pc:docMk/>
          <pc:sldMk cId="776736850" sldId="293"/>
        </pc:sldMkLst>
      </pc:sldChg>
      <pc:sldChg chg="add del">
        <pc:chgData name="Omar Ali (UG)" userId="859d3237-fe68-45ad-837a-022b349c4284" providerId="ADAL" clId="{FCAE9AFB-7DF7-4438-8876-A93B8B0109B5}" dt="2021-09-19T15:20:38.779" v="6618" actId="47"/>
        <pc:sldMkLst>
          <pc:docMk/>
          <pc:sldMk cId="2905571040" sldId="294"/>
        </pc:sldMkLst>
      </pc:sldChg>
      <pc:sldChg chg="add del">
        <pc:chgData name="Omar Ali (UG)" userId="859d3237-fe68-45ad-837a-022b349c4284" providerId="ADAL" clId="{FCAE9AFB-7DF7-4438-8876-A93B8B0109B5}" dt="2021-09-19T15:20:38.779" v="6618" actId="47"/>
        <pc:sldMkLst>
          <pc:docMk/>
          <pc:sldMk cId="4109533414" sldId="295"/>
        </pc:sldMkLst>
      </pc:sldChg>
      <pc:sldChg chg="add del">
        <pc:chgData name="Omar Ali (UG)" userId="859d3237-fe68-45ad-837a-022b349c4284" providerId="ADAL" clId="{FCAE9AFB-7DF7-4438-8876-A93B8B0109B5}" dt="2021-09-19T15:20:38.779" v="6618" actId="47"/>
        <pc:sldMkLst>
          <pc:docMk/>
          <pc:sldMk cId="1478718271" sldId="296"/>
        </pc:sldMkLst>
      </pc:sldChg>
      <pc:sldChg chg="add del">
        <pc:chgData name="Omar Ali (UG)" userId="859d3237-fe68-45ad-837a-022b349c4284" providerId="ADAL" clId="{FCAE9AFB-7DF7-4438-8876-A93B8B0109B5}" dt="2021-09-19T15:20:38.779" v="6618" actId="47"/>
        <pc:sldMkLst>
          <pc:docMk/>
          <pc:sldMk cId="1189165415" sldId="297"/>
        </pc:sldMkLst>
      </pc:sldChg>
      <pc:sldChg chg="add del">
        <pc:chgData name="Omar Ali (UG)" userId="859d3237-fe68-45ad-837a-022b349c4284" providerId="ADAL" clId="{FCAE9AFB-7DF7-4438-8876-A93B8B0109B5}" dt="2021-09-19T15:20:38.779" v="6618" actId="47"/>
        <pc:sldMkLst>
          <pc:docMk/>
          <pc:sldMk cId="1329570670" sldId="298"/>
        </pc:sldMkLst>
      </pc:sldChg>
      <pc:sldChg chg="add del">
        <pc:chgData name="Omar Ali (UG)" userId="859d3237-fe68-45ad-837a-022b349c4284" providerId="ADAL" clId="{FCAE9AFB-7DF7-4438-8876-A93B8B0109B5}" dt="2021-09-19T15:20:38.779" v="6618" actId="47"/>
        <pc:sldMkLst>
          <pc:docMk/>
          <pc:sldMk cId="2825755546" sldId="299"/>
        </pc:sldMkLst>
      </pc:sldChg>
      <pc:sldChg chg="add del">
        <pc:chgData name="Omar Ali (UG)" userId="859d3237-fe68-45ad-837a-022b349c4284" providerId="ADAL" clId="{FCAE9AFB-7DF7-4438-8876-A93B8B0109B5}" dt="2021-09-19T15:20:38.779" v="6618" actId="47"/>
        <pc:sldMkLst>
          <pc:docMk/>
          <pc:sldMk cId="3849898698" sldId="300"/>
        </pc:sldMkLst>
      </pc:sldChg>
      <pc:sldChg chg="add del">
        <pc:chgData name="Omar Ali (UG)" userId="859d3237-fe68-45ad-837a-022b349c4284" providerId="ADAL" clId="{FCAE9AFB-7DF7-4438-8876-A93B8B0109B5}" dt="2021-09-19T15:20:38.779" v="6618" actId="47"/>
        <pc:sldMkLst>
          <pc:docMk/>
          <pc:sldMk cId="1136368096" sldId="301"/>
        </pc:sldMkLst>
      </pc:sldChg>
      <pc:sldChg chg="add del">
        <pc:chgData name="Omar Ali (UG)" userId="859d3237-fe68-45ad-837a-022b349c4284" providerId="ADAL" clId="{FCAE9AFB-7DF7-4438-8876-A93B8B0109B5}" dt="2021-09-19T15:20:38.779" v="6618" actId="47"/>
        <pc:sldMkLst>
          <pc:docMk/>
          <pc:sldMk cId="3018941363" sldId="302"/>
        </pc:sldMkLst>
      </pc:sldChg>
      <pc:sldChg chg="add del">
        <pc:chgData name="Omar Ali (UG)" userId="859d3237-fe68-45ad-837a-022b349c4284" providerId="ADAL" clId="{FCAE9AFB-7DF7-4438-8876-A93B8B0109B5}" dt="2021-09-19T15:20:38.779" v="6618" actId="47"/>
        <pc:sldMkLst>
          <pc:docMk/>
          <pc:sldMk cId="3779884207" sldId="303"/>
        </pc:sldMkLst>
      </pc:sldChg>
      <pc:sldChg chg="add del">
        <pc:chgData name="Omar Ali (UG)" userId="859d3237-fe68-45ad-837a-022b349c4284" providerId="ADAL" clId="{FCAE9AFB-7DF7-4438-8876-A93B8B0109B5}" dt="2021-09-19T15:20:38.779" v="6618" actId="47"/>
        <pc:sldMkLst>
          <pc:docMk/>
          <pc:sldMk cId="2154524084" sldId="304"/>
        </pc:sldMkLst>
      </pc:sldChg>
      <pc:sldChg chg="add del">
        <pc:chgData name="Omar Ali (UG)" userId="859d3237-fe68-45ad-837a-022b349c4284" providerId="ADAL" clId="{FCAE9AFB-7DF7-4438-8876-A93B8B0109B5}" dt="2021-09-19T15:20:38.779" v="6618" actId="47"/>
        <pc:sldMkLst>
          <pc:docMk/>
          <pc:sldMk cId="1836417572" sldId="305"/>
        </pc:sldMkLst>
      </pc:sldChg>
      <pc:sldChg chg="add del">
        <pc:chgData name="Omar Ali (UG)" userId="859d3237-fe68-45ad-837a-022b349c4284" providerId="ADAL" clId="{FCAE9AFB-7DF7-4438-8876-A93B8B0109B5}" dt="2021-09-19T15:20:38.779" v="6618" actId="47"/>
        <pc:sldMkLst>
          <pc:docMk/>
          <pc:sldMk cId="1827333603" sldId="306"/>
        </pc:sldMkLst>
      </pc:sldChg>
      <pc:sldMasterChg chg="modSldLayout">
        <pc:chgData name="Omar Ali (UG)" userId="859d3237-fe68-45ad-837a-022b349c4284" providerId="ADAL" clId="{FCAE9AFB-7DF7-4438-8876-A93B8B0109B5}" dt="2021-09-18T22:05:54.897" v="5325"/>
        <pc:sldMasterMkLst>
          <pc:docMk/>
          <pc:sldMasterMk cId="4182475079" sldId="2147483699"/>
        </pc:sldMasterMkLst>
        <pc:sldLayoutChg chg="modAnim">
          <pc:chgData name="Omar Ali (UG)" userId="859d3237-fe68-45ad-837a-022b349c4284" providerId="ADAL" clId="{FCAE9AFB-7DF7-4438-8876-A93B8B0109B5}" dt="2021-09-18T22:05:54.897" v="5325"/>
          <pc:sldLayoutMkLst>
            <pc:docMk/>
            <pc:sldMasterMk cId="4182475079" sldId="2147483699"/>
            <pc:sldLayoutMk cId="4201422869" sldId="2147483696"/>
          </pc:sldLayoutMkLst>
        </pc:sldLayoutChg>
      </pc:sldMasterChg>
    </pc:docChg>
  </pc:docChgLst>
  <pc:docChgLst>
    <pc:chgData name="Guest User" userId="S::urn:spo:anon#a75c4ce9cebc5ac935621eace5cc59ca880459a694e292ecf361afa2e265a524::" providerId="AD" clId="Web-{79184169-52C0-4D1B-861B-BEDE8AADE078}"/>
    <pc:docChg chg="modSld">
      <pc:chgData name="Guest User" userId="S::urn:spo:anon#a75c4ce9cebc5ac935621eace5cc59ca880459a694e292ecf361afa2e265a524::" providerId="AD" clId="Web-{79184169-52C0-4D1B-861B-BEDE8AADE078}" dt="2021-09-19T11:11:55.271" v="52" actId="14100"/>
      <pc:docMkLst>
        <pc:docMk/>
      </pc:docMkLst>
      <pc:sldChg chg="modSp">
        <pc:chgData name="Guest User" userId="S::urn:spo:anon#a75c4ce9cebc5ac935621eace5cc59ca880459a694e292ecf361afa2e265a524::" providerId="AD" clId="Web-{79184169-52C0-4D1B-861B-BEDE8AADE078}" dt="2021-09-19T11:11:55.271" v="52" actId="14100"/>
        <pc:sldMkLst>
          <pc:docMk/>
          <pc:sldMk cId="2965686131" sldId="256"/>
        </pc:sldMkLst>
        <pc:spChg chg="mod">
          <ac:chgData name="Guest User" userId="S::urn:spo:anon#a75c4ce9cebc5ac935621eace5cc59ca880459a694e292ecf361afa2e265a524::" providerId="AD" clId="Web-{79184169-52C0-4D1B-861B-BEDE8AADE078}" dt="2021-09-19T11:11:55.271" v="52" actId="14100"/>
          <ac:spMkLst>
            <pc:docMk/>
            <pc:sldMk cId="2965686131" sldId="256"/>
            <ac:spMk id="3" creationId="{6F5A3952-7ADE-4295-9750-1D300CBFA811}"/>
          </ac:spMkLst>
        </pc:spChg>
      </pc:sldChg>
    </pc:docChg>
  </pc:docChgLst>
  <pc:docChgLst>
    <pc:chgData name="Omar Ali" userId="859d3237-fe68-45ad-837a-022b349c4284" providerId="ADAL" clId="{FCAE9AFB-7DF7-4438-8876-A93B8B0109B5}"/>
    <pc:docChg chg="undo redo custSel addSld delSld modSld sldOrd">
      <pc:chgData name="Omar Ali" userId="859d3237-fe68-45ad-837a-022b349c4284" providerId="ADAL" clId="{FCAE9AFB-7DF7-4438-8876-A93B8B0109B5}" dt="2021-09-12T14:35:04.810" v="453" actId="20577"/>
      <pc:docMkLst>
        <pc:docMk/>
      </pc:docMkLst>
      <pc:sldChg chg="modSp mod">
        <pc:chgData name="Omar Ali" userId="859d3237-fe68-45ad-837a-022b349c4284" providerId="ADAL" clId="{FCAE9AFB-7DF7-4438-8876-A93B8B0109B5}" dt="2021-09-12T14:23:19.247" v="302" actId="12"/>
        <pc:sldMkLst>
          <pc:docMk/>
          <pc:sldMk cId="3157359470" sldId="262"/>
        </pc:sldMkLst>
        <pc:spChg chg="mod">
          <ac:chgData name="Omar Ali" userId="859d3237-fe68-45ad-837a-022b349c4284" providerId="ADAL" clId="{FCAE9AFB-7DF7-4438-8876-A93B8B0109B5}" dt="2021-09-12T14:23:19.247" v="302" actId="12"/>
          <ac:spMkLst>
            <pc:docMk/>
            <pc:sldMk cId="3157359470" sldId="262"/>
            <ac:spMk id="3" creationId="{A7645FD2-84F3-4322-8A7F-F3EF20AC60D9}"/>
          </ac:spMkLst>
        </pc:spChg>
      </pc:sldChg>
      <pc:sldChg chg="new del">
        <pc:chgData name="Omar Ali" userId="859d3237-fe68-45ad-837a-022b349c4284" providerId="ADAL" clId="{FCAE9AFB-7DF7-4438-8876-A93B8B0109B5}" dt="2021-09-12T14:14:19.470" v="1" actId="47"/>
        <pc:sldMkLst>
          <pc:docMk/>
          <pc:sldMk cId="169120708" sldId="263"/>
        </pc:sldMkLst>
      </pc:sldChg>
      <pc:sldChg chg="addSp delSp modSp add del mod">
        <pc:chgData name="Omar Ali" userId="859d3237-fe68-45ad-837a-022b349c4284" providerId="ADAL" clId="{FCAE9AFB-7DF7-4438-8876-A93B8B0109B5}" dt="2021-09-12T14:33:55.158" v="328" actId="47"/>
        <pc:sldMkLst>
          <pc:docMk/>
          <pc:sldMk cId="410993490" sldId="263"/>
        </pc:sldMkLst>
        <pc:spChg chg="del">
          <ac:chgData name="Omar Ali" userId="859d3237-fe68-45ad-837a-022b349c4284" providerId="ADAL" clId="{FCAE9AFB-7DF7-4438-8876-A93B8B0109B5}" dt="2021-09-12T14:14:25.792" v="3" actId="478"/>
          <ac:spMkLst>
            <pc:docMk/>
            <pc:sldMk cId="410993490" sldId="263"/>
            <ac:spMk id="3" creationId="{A7645FD2-84F3-4322-8A7F-F3EF20AC60D9}"/>
          </ac:spMkLst>
        </pc:spChg>
        <pc:spChg chg="add del mod">
          <ac:chgData name="Omar Ali" userId="859d3237-fe68-45ad-837a-022b349c4284" providerId="ADAL" clId="{FCAE9AFB-7DF7-4438-8876-A93B8B0109B5}" dt="2021-09-12T14:14:42.731" v="4" actId="3680"/>
          <ac:spMkLst>
            <pc:docMk/>
            <pc:sldMk cId="410993490" sldId="263"/>
            <ac:spMk id="5" creationId="{C57A16DD-F9BC-449B-A5C9-11C6740E36BF}"/>
          </ac:spMkLst>
        </pc:spChg>
        <pc:graphicFrameChg chg="add mod ord modGraphic">
          <ac:chgData name="Omar Ali" userId="859d3237-fe68-45ad-837a-022b349c4284" providerId="ADAL" clId="{FCAE9AFB-7DF7-4438-8876-A93B8B0109B5}" dt="2021-09-12T14:31:38.529" v="308" actId="20577"/>
          <ac:graphicFrameMkLst>
            <pc:docMk/>
            <pc:sldMk cId="410993490" sldId="263"/>
            <ac:graphicFrameMk id="6" creationId="{3F0A0871-F7A2-40F7-8B4D-356BC8B0CE2E}"/>
          </ac:graphicFrameMkLst>
        </pc:graphicFrameChg>
      </pc:sldChg>
      <pc:sldChg chg="modSp add mod ord">
        <pc:chgData name="Omar Ali" userId="859d3237-fe68-45ad-837a-022b349c4284" providerId="ADAL" clId="{FCAE9AFB-7DF7-4438-8876-A93B8B0109B5}" dt="2021-09-12T14:33:51.112" v="327"/>
        <pc:sldMkLst>
          <pc:docMk/>
          <pc:sldMk cId="2030062226" sldId="264"/>
        </pc:sldMkLst>
        <pc:spChg chg="mod">
          <ac:chgData name="Omar Ali" userId="859d3237-fe68-45ad-837a-022b349c4284" providerId="ADAL" clId="{FCAE9AFB-7DF7-4438-8876-A93B8B0109B5}" dt="2021-09-12T14:33:42.821" v="324" actId="20577"/>
          <ac:spMkLst>
            <pc:docMk/>
            <pc:sldMk cId="2030062226" sldId="264"/>
            <ac:spMk id="2" creationId="{73740A3C-9343-4A6F-9C7F-53C8C3E445A9}"/>
          </ac:spMkLst>
        </pc:spChg>
        <pc:graphicFrameChg chg="mod">
          <ac:chgData name="Omar Ali" userId="859d3237-fe68-45ad-837a-022b349c4284" providerId="ADAL" clId="{FCAE9AFB-7DF7-4438-8876-A93B8B0109B5}" dt="2021-09-12T14:33:49.326" v="325" actId="1076"/>
          <ac:graphicFrameMkLst>
            <pc:docMk/>
            <pc:sldMk cId="2030062226" sldId="264"/>
            <ac:graphicFrameMk id="6" creationId="{3F0A0871-F7A2-40F7-8B4D-356BC8B0CE2E}"/>
          </ac:graphicFrameMkLst>
        </pc:graphicFrameChg>
      </pc:sldChg>
      <pc:sldChg chg="modSp add mod">
        <pc:chgData name="Omar Ali" userId="859d3237-fe68-45ad-837a-022b349c4284" providerId="ADAL" clId="{FCAE9AFB-7DF7-4438-8876-A93B8B0109B5}" dt="2021-09-12T14:35:04.810" v="453" actId="20577"/>
        <pc:sldMkLst>
          <pc:docMk/>
          <pc:sldMk cId="3843521616" sldId="265"/>
        </pc:sldMkLst>
        <pc:graphicFrameChg chg="modGraphic">
          <ac:chgData name="Omar Ali" userId="859d3237-fe68-45ad-837a-022b349c4284" providerId="ADAL" clId="{FCAE9AFB-7DF7-4438-8876-A93B8B0109B5}" dt="2021-09-12T14:35:04.810" v="453" actId="20577"/>
          <ac:graphicFrameMkLst>
            <pc:docMk/>
            <pc:sldMk cId="3843521616" sldId="265"/>
            <ac:graphicFrameMk id="6" creationId="{3F0A0871-F7A2-40F7-8B4D-356BC8B0CE2E}"/>
          </ac:graphicFrameMkLst>
        </pc:graphicFrameChg>
      </pc:sldChg>
    </pc:docChg>
  </pc:docChgLst>
  <pc:docChgLst>
    <pc:chgData name="Guest User" userId="S::urn:spo:anon#a75c4ce9cebc5ac935621eace5cc59ca880459a694e292ecf361afa2e265a524::" providerId="AD" clId="Web-{C2EE6714-2AFD-1B14-4DF1-CB1AFF273DD8}"/>
    <pc:docChg chg="modSld">
      <pc:chgData name="Guest User" userId="S::urn:spo:anon#a75c4ce9cebc5ac935621eace5cc59ca880459a694e292ecf361afa2e265a524::" providerId="AD" clId="Web-{C2EE6714-2AFD-1B14-4DF1-CB1AFF273DD8}" dt="2021-09-19T11:16:39.435" v="93"/>
      <pc:docMkLst>
        <pc:docMk/>
      </pc:docMkLst>
      <pc:sldChg chg="modNotes">
        <pc:chgData name="Guest User" userId="S::urn:spo:anon#a75c4ce9cebc5ac935621eace5cc59ca880459a694e292ecf361afa2e265a524::" providerId="AD" clId="Web-{C2EE6714-2AFD-1B14-4DF1-CB1AFF273DD8}" dt="2021-09-19T11:13:17.313" v="43"/>
        <pc:sldMkLst>
          <pc:docMk/>
          <pc:sldMk cId="2965686131" sldId="256"/>
        </pc:sldMkLst>
      </pc:sldChg>
      <pc:sldChg chg="modNotes">
        <pc:chgData name="Guest User" userId="S::urn:spo:anon#a75c4ce9cebc5ac935621eace5cc59ca880459a694e292ecf361afa2e265a524::" providerId="AD" clId="Web-{C2EE6714-2AFD-1B14-4DF1-CB1AFF273DD8}" dt="2021-09-19T11:16:39.435" v="93"/>
        <pc:sldMkLst>
          <pc:docMk/>
          <pc:sldMk cId="2517743208" sldId="257"/>
        </pc:sldMkLst>
      </pc:sldChg>
      <pc:sldChg chg="modSp">
        <pc:chgData name="Guest User" userId="S::urn:spo:anon#a75c4ce9cebc5ac935621eace5cc59ca880459a694e292ecf361afa2e265a524::" providerId="AD" clId="Web-{C2EE6714-2AFD-1B14-4DF1-CB1AFF273DD8}" dt="2021-09-19T11:14:49.710" v="70"/>
        <pc:sldMkLst>
          <pc:docMk/>
          <pc:sldMk cId="1587728568" sldId="269"/>
        </pc:sldMkLst>
        <pc:graphicFrameChg chg="mod modGraphic">
          <ac:chgData name="Guest User" userId="S::urn:spo:anon#a75c4ce9cebc5ac935621eace5cc59ca880459a694e292ecf361afa2e265a524::" providerId="AD" clId="Web-{C2EE6714-2AFD-1B14-4DF1-CB1AFF273DD8}" dt="2021-09-19T11:14:49.710" v="70"/>
          <ac:graphicFrameMkLst>
            <pc:docMk/>
            <pc:sldMk cId="1587728568" sldId="269"/>
            <ac:graphicFrameMk id="11" creationId="{709018AE-B103-4EA1-BE8E-D54C8EDB910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f30201963c3b2c0/Documents/BIMA/MK%20Varm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ef30201963c3b2c0/Documents/BIMA/MK%20Varm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d.docs.live.net/ef30201963c3b2c0/Documents/BIMA/MK%20Varm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d.docs.live.net/ef30201963c3b2c0/Documents/BIMA/MK%20Varm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f30201963c3b2c0/Documents/BIMA/MK%20Varm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f30201963c3b2c0/Documents/BIMA/MK%20Varm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f30201963c3b2c0/Documents/BIMA/MK%20Varm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'[MK Varma.xlsx]Sheet3'!$B$1</c:f>
              <c:strCache>
                <c:ptCount val="1"/>
                <c:pt idx="0">
                  <c:v>BAME</c:v>
                </c:pt>
              </c:strCache>
            </c:strRef>
          </c:tx>
          <c:spPr>
            <a:solidFill>
              <a:schemeClr val="accent5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'[MK Varma.xlsx]Sheet3'!$A$2:$A$4</c:f>
              <c:strCache>
                <c:ptCount val="3"/>
                <c:pt idx="0">
                  <c:v>Waiting list</c:v>
                </c:pt>
                <c:pt idx="1">
                  <c:v>Organ register</c:v>
                </c:pt>
                <c:pt idx="2">
                  <c:v>UK population</c:v>
                </c:pt>
              </c:strCache>
            </c:strRef>
          </c:cat>
          <c:val>
            <c:numRef>
              <c:f>'[MK Varma.xlsx]Sheet3'!$B$2:$B$4</c:f>
              <c:numCache>
                <c:formatCode>General</c:formatCode>
                <c:ptCount val="3"/>
                <c:pt idx="0">
                  <c:v>31</c:v>
                </c:pt>
                <c:pt idx="1">
                  <c:v>7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B1-4CAC-B707-6F4D976B85E3}"/>
            </c:ext>
          </c:extLst>
        </c:ser>
        <c:ser>
          <c:idx val="1"/>
          <c:order val="1"/>
          <c:tx>
            <c:strRef>
              <c:f>'[MK Varma.xlsx]Sheet3'!$C$1</c:f>
              <c:strCache>
                <c:ptCount val="1"/>
              </c:strCache>
            </c:strRef>
          </c:tx>
          <c:spPr>
            <a:solidFill>
              <a:schemeClr val="accent5">
                <a:tint val="77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'[MK Varma.xlsx]Sheet3'!$A$2:$A$4</c:f>
              <c:strCache>
                <c:ptCount val="3"/>
                <c:pt idx="0">
                  <c:v>Waiting list</c:v>
                </c:pt>
                <c:pt idx="1">
                  <c:v>Organ register</c:v>
                </c:pt>
                <c:pt idx="2">
                  <c:v>UK population</c:v>
                </c:pt>
              </c:strCache>
            </c:strRef>
          </c:cat>
          <c:val>
            <c:numRef>
              <c:f>'[MK Varma.xlsx]Sheet3'!$C$2:$C$4</c:f>
              <c:numCache>
                <c:formatCode>General</c:formatCode>
                <c:ptCount val="3"/>
                <c:pt idx="0">
                  <c:v>69</c:v>
                </c:pt>
                <c:pt idx="1">
                  <c:v>93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B1-4CAC-B707-6F4D976B85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1485048"/>
        <c:axId val="761486328"/>
      </c:barChart>
      <c:catAx>
        <c:axId val="761485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486328"/>
        <c:crosses val="autoZero"/>
        <c:auto val="1"/>
        <c:lblAlgn val="ctr"/>
        <c:lblOffset val="100"/>
        <c:noMultiLvlLbl val="0"/>
      </c:catAx>
      <c:valAx>
        <c:axId val="761486328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1485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>
                <a:latin typeface="Avenir Next LT Pro" panose="020B0504020202020204" pitchFamily="34" charset="0"/>
              </a:rPr>
              <a:t>Gender</a:t>
            </a:r>
            <a:endParaRPr lang="en-GB" sz="1800" dirty="0">
              <a:latin typeface="Avenir Next LT Pro" panose="020B05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effectLst/>
          </c:spPr>
          <c:dPt>
            <c:idx val="0"/>
            <c:bubble3D val="0"/>
            <c:spPr>
              <a:solidFill>
                <a:srgbClr val="4472C4">
                  <a:alpha val="9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A2-4772-AAC2-A2D760BE647B}"/>
              </c:ext>
            </c:extLst>
          </c:dPt>
          <c:dPt>
            <c:idx val="1"/>
            <c:bubble3D val="0"/>
            <c:spPr>
              <a:solidFill>
                <a:srgbClr val="ED7D31">
                  <a:alpha val="9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A2-4772-AAC2-A2D760BE647B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B4DF7BA-CA5E-47AD-B306-325DDF47487A}" type="CATEGORYNAME">
                      <a:rPr lang="en-US" b="1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rPr>
                      <a:pPr>
                        <a:defRPr sz="20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="1" baseline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rPr>
                      <a:t>
</a:t>
                    </a:r>
                    <a:fld id="{B1C220C3-C280-46ED-A715-E6135370BE66}" type="PERCENTAGE">
                      <a:rPr lang="en-US" b="1" baseline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rPr>
                      <a:pPr>
                        <a:defRPr sz="20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b="1" baseline="0" dirty="0">
                      <a:solidFill>
                        <a:schemeClr val="bg1"/>
                      </a:solidFill>
                      <a:latin typeface="Avenir Next LT Pro" panose="020B05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AA2-4772-AAC2-A2D760BE647B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1282386-27EE-42F0-8930-A56156CAE412}" type="CATEGORYNAME">
                      <a:rPr lang="en-US" b="1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rPr>
                      <a:pPr>
                        <a:defRPr sz="20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="1" baseline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rPr>
                      <a:t>
</a:t>
                    </a:r>
                    <a:fld id="{5105C77B-5A97-4A17-9F3F-A2BC6246E330}" type="PERCENTAGE">
                      <a:rPr lang="en-US" b="1" baseline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rPr>
                      <a:pPr>
                        <a:defRPr sz="20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b="1" baseline="0" dirty="0">
                      <a:solidFill>
                        <a:schemeClr val="bg1"/>
                      </a:solidFill>
                      <a:latin typeface="Avenir Next LT Pro" panose="020B05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AA2-4772-AAC2-A2D760BE64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'[MK Varma.xlsx]Sheet2'!$A$1:$A$2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'[MK Varma.xlsx]Sheet2'!$B$1:$B$2</c:f>
              <c:numCache>
                <c:formatCode>General</c:formatCode>
                <c:ptCount val="2"/>
                <c:pt idx="0">
                  <c:v>96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A2-4772-AAC2-A2D760BE647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US" sz="1600" b="1" dirty="0">
                <a:latin typeface="Avenir Next LT Pro" panose="020B0504020202020204" pitchFamily="34" charset="0"/>
              </a:rPr>
              <a:t>AGE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'[MK Varma.xlsx]Sheet2'!$B$22</c:f>
              <c:strCache>
                <c:ptCount val="1"/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'[MK Varma.xlsx]Sheet2'!$A$23:$A$29</c:f>
              <c:strCache>
                <c:ptCount val="7"/>
                <c:pt idx="0">
                  <c:v>&lt;18 </c:v>
                </c:pt>
                <c:pt idx="1">
                  <c:v>18-24</c:v>
                </c:pt>
                <c:pt idx="2">
                  <c:v>25-34 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'[MK Varma.xlsx]Sheet2'!$B$23:$B$29</c:f>
              <c:numCache>
                <c:formatCode>General</c:formatCode>
                <c:ptCount val="7"/>
                <c:pt idx="0">
                  <c:v>16</c:v>
                </c:pt>
                <c:pt idx="1">
                  <c:v>34</c:v>
                </c:pt>
                <c:pt idx="2">
                  <c:v>35</c:v>
                </c:pt>
                <c:pt idx="3">
                  <c:v>39</c:v>
                </c:pt>
                <c:pt idx="4">
                  <c:v>34</c:v>
                </c:pt>
                <c:pt idx="5">
                  <c:v>17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AC-4CDD-BF46-1D8300194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756041232"/>
        <c:axId val="756038352"/>
      </c:barChart>
      <c:catAx>
        <c:axId val="75604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038352"/>
        <c:crosses val="autoZero"/>
        <c:auto val="1"/>
        <c:lblAlgn val="ctr"/>
        <c:lblOffset val="100"/>
        <c:noMultiLvlLbl val="0"/>
      </c:catAx>
      <c:valAx>
        <c:axId val="75603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04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 err="1">
                <a:latin typeface="Avenir Next LT Pro" panose="020B0504020202020204" pitchFamily="34" charset="0"/>
              </a:rPr>
              <a:t>eTHNICITY</a:t>
            </a:r>
            <a:endParaRPr lang="en-GB" sz="1800" dirty="0">
              <a:latin typeface="Avenir Next LT Pro" panose="020B05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239-4A16-B72B-04A48FB732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239-4A16-B72B-04A48FB732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239-4A16-B72B-04A48FB732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239-4A16-B72B-04A48FB7323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239-4A16-B72B-04A48FB7323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239-4A16-B72B-04A48FB7323A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Avenir Next LT Pro (Body)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239-4A16-B72B-04A48FB7323A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Avenir Next LT Pro (Body)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239-4A16-B72B-04A48FB7323A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Avenir Next LT Pro (Body)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239-4A16-B72B-04A48FB7323A}"/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Avenir Next LT Pro (Body)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239-4A16-B72B-04A48FB7323A}"/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Avenir Next LT Pro (Body)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239-4A16-B72B-04A48FB7323A}"/>
                </c:ext>
              </c:extLst>
            </c:dLbl>
            <c:dLbl>
              <c:idx val="5"/>
              <c:layout>
                <c:manualLayout>
                  <c:x val="-1.7638789682539683E-2"/>
                  <c:y val="3.02282145189956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Avenir Next LT Pro (Body)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51944444444442"/>
                      <c:h val="0.159604972660297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239-4A16-B72B-04A48FB732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Avenir Next LT Pro (Body)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'[MK Varma.xlsx]Sheet2'!$A$4:$A$9</c:f>
              <c:strCache>
                <c:ptCount val="6"/>
                <c:pt idx="0">
                  <c:v>Pakistani</c:v>
                </c:pt>
                <c:pt idx="1">
                  <c:v>Indian</c:v>
                </c:pt>
                <c:pt idx="2">
                  <c:v>Bangladesh</c:v>
                </c:pt>
                <c:pt idx="3">
                  <c:v>Arab</c:v>
                </c:pt>
                <c:pt idx="4">
                  <c:v>White</c:v>
                </c:pt>
                <c:pt idx="5">
                  <c:v>Other</c:v>
                </c:pt>
              </c:strCache>
            </c:strRef>
          </c:cat>
          <c:val>
            <c:numRef>
              <c:f>'[MK Varma.xlsx]Sheet2'!$B$4:$B$9</c:f>
              <c:numCache>
                <c:formatCode>General</c:formatCode>
                <c:ptCount val="6"/>
                <c:pt idx="0">
                  <c:v>94</c:v>
                </c:pt>
                <c:pt idx="1">
                  <c:v>29</c:v>
                </c:pt>
                <c:pt idx="2">
                  <c:v>15</c:v>
                </c:pt>
                <c:pt idx="3">
                  <c:v>13</c:v>
                </c:pt>
                <c:pt idx="4">
                  <c:v>13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39-4A16-B72B-04A48FB7323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/>
              <a:t>REGISTERED DONOR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rgbClr val="ED7D3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674-469C-98FB-DAF2F4A6563E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674-469C-98FB-DAF2F4A6563E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674-469C-98FB-DAF2F4A6563E}"/>
              </c:ext>
            </c:extLst>
          </c:dPt>
          <c:dPt>
            <c:idx val="3"/>
            <c:bubble3D val="0"/>
            <c:spPr>
              <a:solidFill>
                <a:srgbClr val="4472C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674-469C-98FB-DAF2F4A6563E}"/>
              </c:ext>
            </c:extLst>
          </c:dPt>
          <c:dLbls>
            <c:dLbl>
              <c:idx val="0"/>
              <c:layout>
                <c:manualLayout>
                  <c:x val="0.16382774437540357"/>
                  <c:y val="8.2166812481773114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674-469C-98FB-DAF2F4A6563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674-469C-98FB-DAF2F4A6563E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63E6BEA-377F-417E-8627-4D80B8AB023D}" type="CATEGORYNAME">
                      <a:rPr lang="en-US" b="0">
                        <a:solidFill>
                          <a:sysClr val="windowText" lastClr="000000"/>
                        </a:solidFill>
                      </a:rPr>
                      <a:pPr>
                        <a:defRPr b="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="0" baseline="0">
                        <a:solidFill>
                          <a:sysClr val="windowText" lastClr="000000"/>
                        </a:solidFill>
                      </a:rPr>
                      <a:t>
</a:t>
                    </a:r>
                    <a:fld id="{C3B5038F-2B09-4581-AFAA-4B0A38091CB1}" type="PERCENTAGE">
                      <a:rPr lang="en-US" b="0" baseline="0">
                        <a:solidFill>
                          <a:sysClr val="windowText" lastClr="000000"/>
                        </a:solidFill>
                      </a:rPr>
                      <a:pPr>
                        <a:defRPr b="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b="0" baseline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674-469C-98FB-DAF2F4A6563E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Not registered</a:t>
                    </a:r>
                  </a:p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fld id="{DC674E14-002A-4357-B446-75052178CC2D}" type="PERCENTAGE">
                      <a:rPr lang="en-US" sz="1200" baseline="0"/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674-469C-98FB-DAF2F4A656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'[MK Varma.xlsx]Sheet2'!$B$44:$B$46</c:f>
              <c:strCache>
                <c:ptCount val="3"/>
                <c:pt idx="0">
                  <c:v>Registered</c:v>
                </c:pt>
                <c:pt idx="1">
                  <c:v>Previously considered registering</c:v>
                </c:pt>
                <c:pt idx="2">
                  <c:v>Never considered registering </c:v>
                </c:pt>
              </c:strCache>
            </c:strRef>
          </c:cat>
          <c:val>
            <c:numRef>
              <c:f>'[MK Varma.xlsx]Sheet2'!$C$44:$C$46</c:f>
              <c:numCache>
                <c:formatCode>General</c:formatCode>
                <c:ptCount val="3"/>
                <c:pt idx="0">
                  <c:v>27</c:v>
                </c:pt>
                <c:pt idx="1">
                  <c:v>31</c:v>
                </c:pt>
                <c:pt idx="2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74-469C-98FB-DAF2F4A6563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/>
              <a:t>Do you believe OD is permissible?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'[MK Varma.xlsx]Sheet1'!$A$10</c:f>
              <c:strCache>
                <c:ptCount val="1"/>
                <c:pt idx="0">
                  <c:v>Yes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'[MK Varma.xlsx]Sheet1'!$B$9:$C$9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'[MK Varma.xlsx]Sheet1'!$B$10:$C$10</c:f>
              <c:numCache>
                <c:formatCode>General</c:formatCode>
                <c:ptCount val="2"/>
                <c:pt idx="0">
                  <c:v>28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72-4907-AA5D-2FC9E7A27881}"/>
            </c:ext>
          </c:extLst>
        </c:ser>
        <c:ser>
          <c:idx val="1"/>
          <c:order val="1"/>
          <c:tx>
            <c:strRef>
              <c:f>'[MK Varma.xlsx]Sheet1'!$A$11</c:f>
              <c:strCache>
                <c:ptCount val="1"/>
                <c:pt idx="0">
                  <c:v>Unsure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'[MK Varma.xlsx]Sheet1'!$B$9:$C$9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'[MK Varma.xlsx]Sheet1'!$B$11:$C$11</c:f>
              <c:numCache>
                <c:formatCode>General</c:formatCode>
                <c:ptCount val="2"/>
                <c:pt idx="0">
                  <c:v>60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72-4907-AA5D-2FC9E7A27881}"/>
            </c:ext>
          </c:extLst>
        </c:ser>
        <c:ser>
          <c:idx val="2"/>
          <c:order val="2"/>
          <c:tx>
            <c:strRef>
              <c:f>'[MK Varma.xlsx]Sheet1'!$A$12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F72-4907-AA5D-2FC9E7A278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'[MK Varma.xlsx]Sheet1'!$B$9:$C$9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'[MK Varma.xlsx]Sheet1'!$B$12:$C$12</c:f>
              <c:numCache>
                <c:formatCode>General</c:formatCode>
                <c:ptCount val="2"/>
                <c:pt idx="0">
                  <c:v>12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72-4907-AA5D-2FC9E7A2788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  <a:effectLst/>
          </c:spPr>
        </c:serLines>
        <c:axId val="748777008"/>
        <c:axId val="748778928"/>
      </c:barChart>
      <c:catAx>
        <c:axId val="74877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778928"/>
        <c:crosses val="autoZero"/>
        <c:auto val="1"/>
        <c:lblAlgn val="ctr"/>
        <c:lblOffset val="100"/>
        <c:noMultiLvlLbl val="0"/>
      </c:catAx>
      <c:valAx>
        <c:axId val="74877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77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/>
              <a:t>Would you consider registering for OD?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'[MK Varma.xlsx]Sheet1'!$A$18</c:f>
              <c:strCache>
                <c:ptCount val="1"/>
                <c:pt idx="0">
                  <c:v>Yes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'[MK Varma.xlsx]Sheet1'!$B$17:$C$17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'[MK Varma.xlsx]Sheet1'!$B$18:$C$18</c:f>
              <c:numCache>
                <c:formatCode>General</c:formatCode>
                <c:ptCount val="2"/>
                <c:pt idx="0">
                  <c:v>60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D9-453F-B6D9-14CC11F07186}"/>
            </c:ext>
          </c:extLst>
        </c:ser>
        <c:ser>
          <c:idx val="1"/>
          <c:order val="1"/>
          <c:tx>
            <c:strRef>
              <c:f>'[MK Varma.xlsx]Sheet1'!$A$19</c:f>
              <c:strCache>
                <c:ptCount val="1"/>
                <c:pt idx="0">
                  <c:v>Unsure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'[MK Varma.xlsx]Sheet1'!$B$17:$C$17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'[MK Varma.xlsx]Sheet1'!$B$19:$C$19</c:f>
              <c:numCache>
                <c:formatCode>General</c:formatCode>
                <c:ptCount val="2"/>
                <c:pt idx="0">
                  <c:v>32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D9-453F-B6D9-14CC11F07186}"/>
            </c:ext>
          </c:extLst>
        </c:ser>
        <c:ser>
          <c:idx val="2"/>
          <c:order val="2"/>
          <c:tx>
            <c:strRef>
              <c:f>'[MK Varma.xlsx]Sheet1'!$A$20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'[MK Varma.xlsx]Sheet1'!$B$17:$C$17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'[MK Varma.xlsx]Sheet1'!$B$20:$C$20</c:f>
              <c:numCache>
                <c:formatCode>General</c:formatCode>
                <c:ptCount val="2"/>
                <c:pt idx="0">
                  <c:v>8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D9-453F-B6D9-14CC11F0718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  <a:effectLst/>
          </c:spPr>
        </c:serLines>
        <c:axId val="748794608"/>
        <c:axId val="748790768"/>
      </c:barChart>
      <c:catAx>
        <c:axId val="74879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790768"/>
        <c:crosses val="autoZero"/>
        <c:auto val="1"/>
        <c:lblAlgn val="ctr"/>
        <c:lblOffset val="100"/>
        <c:noMultiLvlLbl val="0"/>
      </c:catAx>
      <c:valAx>
        <c:axId val="74879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79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305BA3-038E-435D-AC49-F133BEB1549E}" type="doc">
      <dgm:prSet loTypeId="urn:microsoft.com/office/officeart/2011/layout/HexagonRadial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9F8EB25-B47B-47F4-9B14-54DF6DAD28CF}">
      <dgm:prSet custT="1"/>
      <dgm:spPr/>
      <dgm:t>
        <a:bodyPr/>
        <a:lstStyle/>
        <a:p>
          <a:r>
            <a:rPr lang="en-GB" sz="1400" dirty="0"/>
            <a:t>OD from an Islamic perspective</a:t>
          </a:r>
        </a:p>
      </dgm:t>
    </dgm:pt>
    <dgm:pt modelId="{80A9F59D-DDC2-4CD9-9155-BBEDD4FFA776}" type="parTrans" cxnId="{CB268EE9-37F9-452E-A420-2042E27DCF43}">
      <dgm:prSet/>
      <dgm:spPr/>
      <dgm:t>
        <a:bodyPr/>
        <a:lstStyle/>
        <a:p>
          <a:endParaRPr lang="en-GB" sz="3600"/>
        </a:p>
      </dgm:t>
    </dgm:pt>
    <dgm:pt modelId="{1BA1AB33-9C77-467D-B47E-D3F7813E5246}" type="sibTrans" cxnId="{CB268EE9-37F9-452E-A420-2042E27DCF43}">
      <dgm:prSet/>
      <dgm:spPr/>
      <dgm:t>
        <a:bodyPr/>
        <a:lstStyle/>
        <a:p>
          <a:endParaRPr lang="en-GB" sz="3600"/>
        </a:p>
      </dgm:t>
    </dgm:pt>
    <dgm:pt modelId="{7CB3536E-4C99-4950-9C84-EB7EC61D4D98}">
      <dgm:prSet custT="1"/>
      <dgm:spPr/>
      <dgm:t>
        <a:bodyPr/>
        <a:lstStyle/>
        <a:p>
          <a:r>
            <a:rPr lang="en-GB" sz="1400" b="0" dirty="0"/>
            <a:t>OD process. Defining circulatory vs brain death</a:t>
          </a:r>
        </a:p>
      </dgm:t>
    </dgm:pt>
    <dgm:pt modelId="{9625F4A8-A917-4ABF-805B-AC4BE183D8E0}" type="parTrans" cxnId="{19C1D317-D9F6-495D-BB4F-58CB39FE6341}">
      <dgm:prSet/>
      <dgm:spPr/>
      <dgm:t>
        <a:bodyPr/>
        <a:lstStyle/>
        <a:p>
          <a:endParaRPr lang="en-GB" sz="3600"/>
        </a:p>
      </dgm:t>
    </dgm:pt>
    <dgm:pt modelId="{4E25651B-05C0-41EF-828F-36E73BC2A5D2}" type="sibTrans" cxnId="{19C1D317-D9F6-495D-BB4F-58CB39FE6341}">
      <dgm:prSet/>
      <dgm:spPr/>
      <dgm:t>
        <a:bodyPr/>
        <a:lstStyle/>
        <a:p>
          <a:endParaRPr lang="en-GB" sz="3600"/>
        </a:p>
      </dgm:t>
    </dgm:pt>
    <dgm:pt modelId="{82F43A31-1016-4975-A460-F8D575F6166C}">
      <dgm:prSet custT="1"/>
      <dgm:spPr/>
      <dgm:t>
        <a:bodyPr/>
        <a:lstStyle/>
        <a:p>
          <a:r>
            <a:rPr lang="en-GB" sz="1200" b="0" dirty="0"/>
            <a:t>Common misconceptions</a:t>
          </a:r>
          <a:endParaRPr lang="en-GB" sz="1200" dirty="0"/>
        </a:p>
      </dgm:t>
    </dgm:pt>
    <dgm:pt modelId="{C281FD07-2B45-4AAC-88AD-7155726A24FB}" type="parTrans" cxnId="{D819A772-4AE5-4907-B51B-422058D81C71}">
      <dgm:prSet/>
      <dgm:spPr/>
      <dgm:t>
        <a:bodyPr/>
        <a:lstStyle/>
        <a:p>
          <a:endParaRPr lang="en-GB" sz="3600"/>
        </a:p>
      </dgm:t>
    </dgm:pt>
    <dgm:pt modelId="{ECC0BB3F-6B51-40A0-A0EC-9BD6888CA0E9}" type="sibTrans" cxnId="{D819A772-4AE5-4907-B51B-422058D81C71}">
      <dgm:prSet/>
      <dgm:spPr/>
      <dgm:t>
        <a:bodyPr/>
        <a:lstStyle/>
        <a:p>
          <a:endParaRPr lang="en-GB" sz="3600"/>
        </a:p>
      </dgm:t>
    </dgm:pt>
    <dgm:pt modelId="{4B27A6BF-4927-4DF1-8398-337C9F7CD147}">
      <dgm:prSet custT="1"/>
      <dgm:spPr/>
      <dgm:t>
        <a:bodyPr/>
        <a:lstStyle/>
        <a:p>
          <a:r>
            <a:rPr lang="en-GB" sz="1400" b="0" dirty="0"/>
            <a:t>Anonymised live Q&amp;A</a:t>
          </a:r>
          <a:endParaRPr lang="en-GB" sz="1400" dirty="0"/>
        </a:p>
      </dgm:t>
    </dgm:pt>
    <dgm:pt modelId="{5E91A469-7889-41AB-AC3C-854AEBBD269E}" type="parTrans" cxnId="{1A595F38-41B4-4C2B-BD0C-3563D968F9EC}">
      <dgm:prSet/>
      <dgm:spPr/>
      <dgm:t>
        <a:bodyPr/>
        <a:lstStyle/>
        <a:p>
          <a:endParaRPr lang="en-GB" sz="3600"/>
        </a:p>
      </dgm:t>
    </dgm:pt>
    <dgm:pt modelId="{E98F3B35-28D7-48B2-BA06-D25E55417622}" type="sibTrans" cxnId="{1A595F38-41B4-4C2B-BD0C-3563D968F9EC}">
      <dgm:prSet/>
      <dgm:spPr/>
      <dgm:t>
        <a:bodyPr/>
        <a:lstStyle/>
        <a:p>
          <a:endParaRPr lang="en-GB" sz="3600"/>
        </a:p>
      </dgm:t>
    </dgm:pt>
    <dgm:pt modelId="{A29B6FDB-FB33-476F-94D2-CC485B274316}">
      <dgm:prSet custT="1"/>
      <dgm:spPr/>
      <dgm:t>
        <a:bodyPr/>
        <a:lstStyle/>
        <a:p>
          <a:r>
            <a:rPr lang="en-GB" sz="1400" b="0" dirty="0"/>
            <a:t>UK law change to an opt-out system </a:t>
          </a:r>
          <a:endParaRPr lang="en-GB" sz="1400" dirty="0"/>
        </a:p>
      </dgm:t>
    </dgm:pt>
    <dgm:pt modelId="{975D3382-7E17-4081-A7B4-FA95C88E4FA3}" type="sibTrans" cxnId="{CB5B3EF2-11E5-465C-AD88-CE826B3D10F0}">
      <dgm:prSet/>
      <dgm:spPr/>
      <dgm:t>
        <a:bodyPr/>
        <a:lstStyle/>
        <a:p>
          <a:endParaRPr lang="en-GB" sz="3600"/>
        </a:p>
      </dgm:t>
    </dgm:pt>
    <dgm:pt modelId="{EF261A0D-43D7-4F86-8671-B426046FA47C}" type="parTrans" cxnId="{CB5B3EF2-11E5-465C-AD88-CE826B3D10F0}">
      <dgm:prSet/>
      <dgm:spPr/>
      <dgm:t>
        <a:bodyPr/>
        <a:lstStyle/>
        <a:p>
          <a:endParaRPr lang="en-GB" sz="3600"/>
        </a:p>
      </dgm:t>
    </dgm:pt>
    <dgm:pt modelId="{CB8F801C-3889-4B7D-BBE2-67BFBCE7E807}">
      <dgm:prSet phldrT="[Text]" custT="1"/>
      <dgm:spPr/>
      <dgm:t>
        <a:bodyPr/>
        <a:lstStyle/>
        <a:p>
          <a:r>
            <a:rPr lang="en-GB" sz="2400" dirty="0"/>
            <a:t>Topics discussed</a:t>
          </a:r>
        </a:p>
      </dgm:t>
    </dgm:pt>
    <dgm:pt modelId="{00A93EA1-D546-4E60-B31E-1C290AE621CB}" type="sibTrans" cxnId="{90718593-F107-41ED-A2BB-8ACDA81AF298}">
      <dgm:prSet/>
      <dgm:spPr/>
      <dgm:t>
        <a:bodyPr/>
        <a:lstStyle/>
        <a:p>
          <a:endParaRPr lang="en-GB" sz="3600"/>
        </a:p>
      </dgm:t>
    </dgm:pt>
    <dgm:pt modelId="{8C48C69C-93BB-44F1-9A0A-B3B574BE7968}" type="parTrans" cxnId="{90718593-F107-41ED-A2BB-8ACDA81AF298}">
      <dgm:prSet/>
      <dgm:spPr/>
      <dgm:t>
        <a:bodyPr/>
        <a:lstStyle/>
        <a:p>
          <a:endParaRPr lang="en-GB" sz="3600"/>
        </a:p>
      </dgm:t>
    </dgm:pt>
    <dgm:pt modelId="{3860B53D-6229-45A5-B434-396A26585E77}">
      <dgm:prSet custT="1"/>
      <dgm:spPr/>
      <dgm:t>
        <a:bodyPr/>
        <a:lstStyle/>
        <a:p>
          <a:r>
            <a:rPr lang="en-GB" sz="1400" b="0" dirty="0"/>
            <a:t>Patient experiences</a:t>
          </a:r>
          <a:endParaRPr lang="en-GB" sz="1400" dirty="0"/>
        </a:p>
      </dgm:t>
    </dgm:pt>
    <dgm:pt modelId="{F38ED291-2987-4C4B-B1F3-994718B9E862}" type="parTrans" cxnId="{DCE51A0F-CFE4-4D0C-A69F-0DEE57668FC8}">
      <dgm:prSet/>
      <dgm:spPr/>
      <dgm:t>
        <a:bodyPr/>
        <a:lstStyle/>
        <a:p>
          <a:endParaRPr lang="en-GB" sz="2400"/>
        </a:p>
      </dgm:t>
    </dgm:pt>
    <dgm:pt modelId="{623A0C4C-7482-4434-8930-C7BFACFBD535}" type="sibTrans" cxnId="{DCE51A0F-CFE4-4D0C-A69F-0DEE57668FC8}">
      <dgm:prSet/>
      <dgm:spPr/>
      <dgm:t>
        <a:bodyPr/>
        <a:lstStyle/>
        <a:p>
          <a:endParaRPr lang="en-GB" sz="2400"/>
        </a:p>
      </dgm:t>
    </dgm:pt>
    <dgm:pt modelId="{D8B2D229-39BC-439F-BC26-7147119A2CBA}" type="pres">
      <dgm:prSet presAssocID="{79305BA3-038E-435D-AC49-F133BEB1549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DD5CA3C-F3A4-44C4-968B-74D227848392}" type="pres">
      <dgm:prSet presAssocID="{CB8F801C-3889-4B7D-BBE2-67BFBCE7E807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38CB82EC-DF04-4778-9D38-B3215A13FDAB}" type="pres">
      <dgm:prSet presAssocID="{7CB3536E-4C99-4950-9C84-EB7EC61D4D98}" presName="Accent1" presStyleCnt="0"/>
      <dgm:spPr/>
    </dgm:pt>
    <dgm:pt modelId="{8127AD23-5974-4C70-86AB-CFC03E2F4234}" type="pres">
      <dgm:prSet presAssocID="{7CB3536E-4C99-4950-9C84-EB7EC61D4D98}" presName="Accent" presStyleLbl="bgShp" presStyleIdx="0" presStyleCnt="6"/>
      <dgm:spPr/>
    </dgm:pt>
    <dgm:pt modelId="{DD07ED10-3F6C-44F5-9493-6593E4DCFC06}" type="pres">
      <dgm:prSet presAssocID="{7CB3536E-4C99-4950-9C84-EB7EC61D4D9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F42B5-BD1D-47DB-8F78-2F7FC7F76244}" type="pres">
      <dgm:prSet presAssocID="{A29B6FDB-FB33-476F-94D2-CC485B274316}" presName="Accent2" presStyleCnt="0"/>
      <dgm:spPr/>
    </dgm:pt>
    <dgm:pt modelId="{54B2D63D-F80F-4BB1-8898-0337E614AF45}" type="pres">
      <dgm:prSet presAssocID="{A29B6FDB-FB33-476F-94D2-CC485B274316}" presName="Accent" presStyleLbl="bgShp" presStyleIdx="1" presStyleCnt="6"/>
      <dgm:spPr/>
    </dgm:pt>
    <dgm:pt modelId="{C59CBAB7-8BC8-429D-8FFF-B2B183714F99}" type="pres">
      <dgm:prSet presAssocID="{A29B6FDB-FB33-476F-94D2-CC485B27431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347C0-74B5-4B24-906A-3A8B407F590F}" type="pres">
      <dgm:prSet presAssocID="{99F8EB25-B47B-47F4-9B14-54DF6DAD28CF}" presName="Accent3" presStyleCnt="0"/>
      <dgm:spPr/>
    </dgm:pt>
    <dgm:pt modelId="{14960CF5-A9E2-4005-8B2A-9279BB057417}" type="pres">
      <dgm:prSet presAssocID="{99F8EB25-B47B-47F4-9B14-54DF6DAD28CF}" presName="Accent" presStyleLbl="bgShp" presStyleIdx="2" presStyleCnt="6"/>
      <dgm:spPr/>
    </dgm:pt>
    <dgm:pt modelId="{79F69469-A21E-4E87-9C82-A99C1552299E}" type="pres">
      <dgm:prSet presAssocID="{99F8EB25-B47B-47F4-9B14-54DF6DAD28C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C6ABB-C15A-40B1-9592-D1515ED20087}" type="pres">
      <dgm:prSet presAssocID="{82F43A31-1016-4975-A460-F8D575F6166C}" presName="Accent4" presStyleCnt="0"/>
      <dgm:spPr/>
    </dgm:pt>
    <dgm:pt modelId="{08DE6581-73EC-4DF5-9CA4-9420E0FCABD1}" type="pres">
      <dgm:prSet presAssocID="{82F43A31-1016-4975-A460-F8D575F6166C}" presName="Accent" presStyleLbl="bgShp" presStyleIdx="3" presStyleCnt="6"/>
      <dgm:spPr/>
    </dgm:pt>
    <dgm:pt modelId="{BFAE1256-8EC6-49C3-8FD0-69A7EACEE8B2}" type="pres">
      <dgm:prSet presAssocID="{82F43A31-1016-4975-A460-F8D575F6166C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BA36A-E3C6-401B-8D89-769D8EC9C6BB}" type="pres">
      <dgm:prSet presAssocID="{3860B53D-6229-45A5-B434-396A26585E77}" presName="Accent5" presStyleCnt="0"/>
      <dgm:spPr/>
    </dgm:pt>
    <dgm:pt modelId="{CC9D47A3-2C09-4B2C-BD17-1E28B7693FA4}" type="pres">
      <dgm:prSet presAssocID="{3860B53D-6229-45A5-B434-396A26585E77}" presName="Accent" presStyleLbl="bgShp" presStyleIdx="4" presStyleCnt="6"/>
      <dgm:spPr/>
    </dgm:pt>
    <dgm:pt modelId="{F1EE1486-50B0-48FD-A94C-9D9135487881}" type="pres">
      <dgm:prSet presAssocID="{3860B53D-6229-45A5-B434-396A26585E7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6BA0B-E5CD-4B91-B34C-AD6DA3C5F353}" type="pres">
      <dgm:prSet presAssocID="{4B27A6BF-4927-4DF1-8398-337C9F7CD147}" presName="Accent6" presStyleCnt="0"/>
      <dgm:spPr/>
    </dgm:pt>
    <dgm:pt modelId="{D47E61C8-3873-415B-ACFA-CBBA917AEF28}" type="pres">
      <dgm:prSet presAssocID="{4B27A6BF-4927-4DF1-8398-337C9F7CD147}" presName="Accent" presStyleLbl="bgShp" presStyleIdx="5" presStyleCnt="6"/>
      <dgm:spPr/>
    </dgm:pt>
    <dgm:pt modelId="{AA5B6EA6-CC9A-4DC1-90D5-C71F5642DB1B}" type="pres">
      <dgm:prSet presAssocID="{4B27A6BF-4927-4DF1-8398-337C9F7CD14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03E8F7-258D-427E-9066-90B109AE10FF}" type="presOf" srcId="{79305BA3-038E-435D-AC49-F133BEB1549E}" destId="{D8B2D229-39BC-439F-BC26-7147119A2CBA}" srcOrd="0" destOrd="0" presId="urn:microsoft.com/office/officeart/2011/layout/HexagonRadial"/>
    <dgm:cxn modelId="{19C1D317-D9F6-495D-BB4F-58CB39FE6341}" srcId="{CB8F801C-3889-4B7D-BBE2-67BFBCE7E807}" destId="{7CB3536E-4C99-4950-9C84-EB7EC61D4D98}" srcOrd="0" destOrd="0" parTransId="{9625F4A8-A917-4ABF-805B-AC4BE183D8E0}" sibTransId="{4E25651B-05C0-41EF-828F-36E73BC2A5D2}"/>
    <dgm:cxn modelId="{D819A772-4AE5-4907-B51B-422058D81C71}" srcId="{CB8F801C-3889-4B7D-BBE2-67BFBCE7E807}" destId="{82F43A31-1016-4975-A460-F8D575F6166C}" srcOrd="3" destOrd="0" parTransId="{C281FD07-2B45-4AAC-88AD-7155726A24FB}" sibTransId="{ECC0BB3F-6B51-40A0-A0EC-9BD6888CA0E9}"/>
    <dgm:cxn modelId="{AF2EE581-B4BD-49BB-BB1A-B6CD9B689160}" type="presOf" srcId="{A29B6FDB-FB33-476F-94D2-CC485B274316}" destId="{C59CBAB7-8BC8-429D-8FFF-B2B183714F99}" srcOrd="0" destOrd="0" presId="urn:microsoft.com/office/officeart/2011/layout/HexagonRadial"/>
    <dgm:cxn modelId="{1A595F38-41B4-4C2B-BD0C-3563D968F9EC}" srcId="{CB8F801C-3889-4B7D-BBE2-67BFBCE7E807}" destId="{4B27A6BF-4927-4DF1-8398-337C9F7CD147}" srcOrd="5" destOrd="0" parTransId="{5E91A469-7889-41AB-AC3C-854AEBBD269E}" sibTransId="{E98F3B35-28D7-48B2-BA06-D25E55417622}"/>
    <dgm:cxn modelId="{DB5F331C-CAF4-42B0-857D-FE9C0986116C}" type="presOf" srcId="{3860B53D-6229-45A5-B434-396A26585E77}" destId="{F1EE1486-50B0-48FD-A94C-9D9135487881}" srcOrd="0" destOrd="0" presId="urn:microsoft.com/office/officeart/2011/layout/HexagonRadial"/>
    <dgm:cxn modelId="{62F630D6-0583-4449-BA3A-13AD0A35CC1C}" type="presOf" srcId="{82F43A31-1016-4975-A460-F8D575F6166C}" destId="{BFAE1256-8EC6-49C3-8FD0-69A7EACEE8B2}" srcOrd="0" destOrd="0" presId="urn:microsoft.com/office/officeart/2011/layout/HexagonRadial"/>
    <dgm:cxn modelId="{CB5B3EF2-11E5-465C-AD88-CE826B3D10F0}" srcId="{CB8F801C-3889-4B7D-BBE2-67BFBCE7E807}" destId="{A29B6FDB-FB33-476F-94D2-CC485B274316}" srcOrd="1" destOrd="0" parTransId="{EF261A0D-43D7-4F86-8671-B426046FA47C}" sibTransId="{975D3382-7E17-4081-A7B4-FA95C88E4FA3}"/>
    <dgm:cxn modelId="{DCE51A0F-CFE4-4D0C-A69F-0DEE57668FC8}" srcId="{CB8F801C-3889-4B7D-BBE2-67BFBCE7E807}" destId="{3860B53D-6229-45A5-B434-396A26585E77}" srcOrd="4" destOrd="0" parTransId="{F38ED291-2987-4C4B-B1F3-994718B9E862}" sibTransId="{623A0C4C-7482-4434-8930-C7BFACFBD535}"/>
    <dgm:cxn modelId="{D81193D5-7D97-4447-B252-945E014954E5}" type="presOf" srcId="{4B27A6BF-4927-4DF1-8398-337C9F7CD147}" destId="{AA5B6EA6-CC9A-4DC1-90D5-C71F5642DB1B}" srcOrd="0" destOrd="0" presId="urn:microsoft.com/office/officeart/2011/layout/HexagonRadial"/>
    <dgm:cxn modelId="{6CD0428F-A7F0-4AD0-8470-9034F01DC15D}" type="presOf" srcId="{99F8EB25-B47B-47F4-9B14-54DF6DAD28CF}" destId="{79F69469-A21E-4E87-9C82-A99C1552299E}" srcOrd="0" destOrd="0" presId="urn:microsoft.com/office/officeart/2011/layout/HexagonRadial"/>
    <dgm:cxn modelId="{CB268EE9-37F9-452E-A420-2042E27DCF43}" srcId="{CB8F801C-3889-4B7D-BBE2-67BFBCE7E807}" destId="{99F8EB25-B47B-47F4-9B14-54DF6DAD28CF}" srcOrd="2" destOrd="0" parTransId="{80A9F59D-DDC2-4CD9-9155-BBEDD4FFA776}" sibTransId="{1BA1AB33-9C77-467D-B47E-D3F7813E5246}"/>
    <dgm:cxn modelId="{3D00A097-7164-443A-8AEC-1B03F1713924}" type="presOf" srcId="{CB8F801C-3889-4B7D-BBE2-67BFBCE7E807}" destId="{6DD5CA3C-F3A4-44C4-968B-74D227848392}" srcOrd="0" destOrd="0" presId="urn:microsoft.com/office/officeart/2011/layout/HexagonRadial"/>
    <dgm:cxn modelId="{53ADF8CE-F07E-4165-9C50-D3EB13A45369}" type="presOf" srcId="{7CB3536E-4C99-4950-9C84-EB7EC61D4D98}" destId="{DD07ED10-3F6C-44F5-9493-6593E4DCFC06}" srcOrd="0" destOrd="0" presId="urn:microsoft.com/office/officeart/2011/layout/HexagonRadial"/>
    <dgm:cxn modelId="{90718593-F107-41ED-A2BB-8ACDA81AF298}" srcId="{79305BA3-038E-435D-AC49-F133BEB1549E}" destId="{CB8F801C-3889-4B7D-BBE2-67BFBCE7E807}" srcOrd="0" destOrd="0" parTransId="{8C48C69C-93BB-44F1-9A0A-B3B574BE7968}" sibTransId="{00A93EA1-D546-4E60-B31E-1C290AE621CB}"/>
    <dgm:cxn modelId="{019604F1-BB08-418A-92A6-CBFFC50B1ED4}" type="presParOf" srcId="{D8B2D229-39BC-439F-BC26-7147119A2CBA}" destId="{6DD5CA3C-F3A4-44C4-968B-74D227848392}" srcOrd="0" destOrd="0" presId="urn:microsoft.com/office/officeart/2011/layout/HexagonRadial"/>
    <dgm:cxn modelId="{4BD0F796-5272-41E8-BE12-F323189BAEEE}" type="presParOf" srcId="{D8B2D229-39BC-439F-BC26-7147119A2CBA}" destId="{38CB82EC-DF04-4778-9D38-B3215A13FDAB}" srcOrd="1" destOrd="0" presId="urn:microsoft.com/office/officeart/2011/layout/HexagonRadial"/>
    <dgm:cxn modelId="{A0BBA443-08EF-4B10-930A-98CA018B760A}" type="presParOf" srcId="{38CB82EC-DF04-4778-9D38-B3215A13FDAB}" destId="{8127AD23-5974-4C70-86AB-CFC03E2F4234}" srcOrd="0" destOrd="0" presId="urn:microsoft.com/office/officeart/2011/layout/HexagonRadial"/>
    <dgm:cxn modelId="{3970DE8F-CA2C-4E76-BF2C-708D59F3968F}" type="presParOf" srcId="{D8B2D229-39BC-439F-BC26-7147119A2CBA}" destId="{DD07ED10-3F6C-44F5-9493-6593E4DCFC06}" srcOrd="2" destOrd="0" presId="urn:microsoft.com/office/officeart/2011/layout/HexagonRadial"/>
    <dgm:cxn modelId="{5BCD8D37-CD0F-4203-9835-2921FED32E69}" type="presParOf" srcId="{D8B2D229-39BC-439F-BC26-7147119A2CBA}" destId="{9C7F42B5-BD1D-47DB-8F78-2F7FC7F76244}" srcOrd="3" destOrd="0" presId="urn:microsoft.com/office/officeart/2011/layout/HexagonRadial"/>
    <dgm:cxn modelId="{C64E5414-B73A-48E4-903A-A67ACE7AD17F}" type="presParOf" srcId="{9C7F42B5-BD1D-47DB-8F78-2F7FC7F76244}" destId="{54B2D63D-F80F-4BB1-8898-0337E614AF45}" srcOrd="0" destOrd="0" presId="urn:microsoft.com/office/officeart/2011/layout/HexagonRadial"/>
    <dgm:cxn modelId="{649A2B7D-09A3-4789-A24D-6DF3B4E25DF0}" type="presParOf" srcId="{D8B2D229-39BC-439F-BC26-7147119A2CBA}" destId="{C59CBAB7-8BC8-429D-8FFF-B2B183714F99}" srcOrd="4" destOrd="0" presId="urn:microsoft.com/office/officeart/2011/layout/HexagonRadial"/>
    <dgm:cxn modelId="{8BE4F0F4-1BA0-47F6-8694-82891AADF015}" type="presParOf" srcId="{D8B2D229-39BC-439F-BC26-7147119A2CBA}" destId="{CB9347C0-74B5-4B24-906A-3A8B407F590F}" srcOrd="5" destOrd="0" presId="urn:microsoft.com/office/officeart/2011/layout/HexagonRadial"/>
    <dgm:cxn modelId="{66F1D9CE-9DAA-4986-9CED-F3C2C978CE54}" type="presParOf" srcId="{CB9347C0-74B5-4B24-906A-3A8B407F590F}" destId="{14960CF5-A9E2-4005-8B2A-9279BB057417}" srcOrd="0" destOrd="0" presId="urn:microsoft.com/office/officeart/2011/layout/HexagonRadial"/>
    <dgm:cxn modelId="{1DC9BE7E-A543-40A8-AC8D-0D9C373C33F7}" type="presParOf" srcId="{D8B2D229-39BC-439F-BC26-7147119A2CBA}" destId="{79F69469-A21E-4E87-9C82-A99C1552299E}" srcOrd="6" destOrd="0" presId="urn:microsoft.com/office/officeart/2011/layout/HexagonRadial"/>
    <dgm:cxn modelId="{8283B85F-133B-4D80-AC4C-E6AE4D66DBE1}" type="presParOf" srcId="{D8B2D229-39BC-439F-BC26-7147119A2CBA}" destId="{D0AC6ABB-C15A-40B1-9592-D1515ED20087}" srcOrd="7" destOrd="0" presId="urn:microsoft.com/office/officeart/2011/layout/HexagonRadial"/>
    <dgm:cxn modelId="{DCC5D75B-013B-4750-B18A-AC7485CD4D5A}" type="presParOf" srcId="{D0AC6ABB-C15A-40B1-9592-D1515ED20087}" destId="{08DE6581-73EC-4DF5-9CA4-9420E0FCABD1}" srcOrd="0" destOrd="0" presId="urn:microsoft.com/office/officeart/2011/layout/HexagonRadial"/>
    <dgm:cxn modelId="{456C2E3F-AC48-489A-AFFF-153306F304E1}" type="presParOf" srcId="{D8B2D229-39BC-439F-BC26-7147119A2CBA}" destId="{BFAE1256-8EC6-49C3-8FD0-69A7EACEE8B2}" srcOrd="8" destOrd="0" presId="urn:microsoft.com/office/officeart/2011/layout/HexagonRadial"/>
    <dgm:cxn modelId="{17451EB9-9B21-4377-B28E-C3B45FE79120}" type="presParOf" srcId="{D8B2D229-39BC-439F-BC26-7147119A2CBA}" destId="{7E4BA36A-E3C6-401B-8D89-769D8EC9C6BB}" srcOrd="9" destOrd="0" presId="urn:microsoft.com/office/officeart/2011/layout/HexagonRadial"/>
    <dgm:cxn modelId="{9677A5B2-313A-4137-90D1-F8B4771910B2}" type="presParOf" srcId="{7E4BA36A-E3C6-401B-8D89-769D8EC9C6BB}" destId="{CC9D47A3-2C09-4B2C-BD17-1E28B7693FA4}" srcOrd="0" destOrd="0" presId="urn:microsoft.com/office/officeart/2011/layout/HexagonRadial"/>
    <dgm:cxn modelId="{3B8EB575-6895-4C11-A8F3-655ED3EA3051}" type="presParOf" srcId="{D8B2D229-39BC-439F-BC26-7147119A2CBA}" destId="{F1EE1486-50B0-48FD-A94C-9D9135487881}" srcOrd="10" destOrd="0" presId="urn:microsoft.com/office/officeart/2011/layout/HexagonRadial"/>
    <dgm:cxn modelId="{BD178211-1264-41C3-92DE-894827044EAE}" type="presParOf" srcId="{D8B2D229-39BC-439F-BC26-7147119A2CBA}" destId="{1266BA0B-E5CD-4B91-B34C-AD6DA3C5F353}" srcOrd="11" destOrd="0" presId="urn:microsoft.com/office/officeart/2011/layout/HexagonRadial"/>
    <dgm:cxn modelId="{AA7BE6DE-BB2D-4EE4-B87E-4621E7241D0D}" type="presParOf" srcId="{1266BA0B-E5CD-4B91-B34C-AD6DA3C5F353}" destId="{D47E61C8-3873-415B-ACFA-CBBA917AEF28}" srcOrd="0" destOrd="0" presId="urn:microsoft.com/office/officeart/2011/layout/HexagonRadial"/>
    <dgm:cxn modelId="{E1DCA137-A235-4B28-88F0-C186FF420B82}" type="presParOf" srcId="{D8B2D229-39BC-439F-BC26-7147119A2CBA}" destId="{AA5B6EA6-CC9A-4DC1-90D5-C71F5642DB1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5CA3C-F3A4-44C4-968B-74D227848392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Topics discussed</a:t>
          </a:r>
        </a:p>
      </dsp:txBody>
      <dsp:txXfrm>
        <a:off x="3321004" y="2066564"/>
        <a:ext cx="1485474" cy="1284995"/>
      </dsp:txXfrm>
    </dsp:sp>
    <dsp:sp modelId="{54B2D63D-F80F-4BB1-8898-0337E614AF45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07ED10-3F6C-44F5-9493-6593E4DCFC06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/>
            <a:t>OD process. Defining circulatory vs brain death</a:t>
          </a:r>
        </a:p>
      </dsp:txBody>
      <dsp:txXfrm>
        <a:off x="3459220" y="261045"/>
        <a:ext cx="1217310" cy="1053116"/>
      </dsp:txXfrm>
    </dsp:sp>
    <dsp:sp modelId="{14960CF5-A9E2-4005-8B2A-9279BB057417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9CBAB7-8BC8-429D-8FFF-B2B183714F99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/>
            <a:t>UK law change to an opt-out system </a:t>
          </a:r>
          <a:endParaRPr lang="en-GB" sz="1400" kern="1200" dirty="0"/>
        </a:p>
      </dsp:txBody>
      <dsp:txXfrm>
        <a:off x="5129106" y="1229902"/>
        <a:ext cx="1217310" cy="1053116"/>
      </dsp:txXfrm>
    </dsp:sp>
    <dsp:sp modelId="{08DE6581-73EC-4DF5-9CA4-9420E0FCABD1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F69469-A21E-4E87-9C82-A99C1552299E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OD from an Islamic perspective</a:t>
          </a:r>
        </a:p>
      </dsp:txBody>
      <dsp:txXfrm>
        <a:off x="5129106" y="3134564"/>
        <a:ext cx="1217310" cy="1053116"/>
      </dsp:txXfrm>
    </dsp:sp>
    <dsp:sp modelId="{CC9D47A3-2C09-4B2C-BD17-1E28B7693FA4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AE1256-8EC6-49C3-8FD0-69A7EACEE8B2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/>
            <a:t>Common misconceptions</a:t>
          </a:r>
          <a:endParaRPr lang="en-GB" sz="1200" kern="1200" dirty="0"/>
        </a:p>
      </dsp:txBody>
      <dsp:txXfrm>
        <a:off x="3459220" y="4104505"/>
        <a:ext cx="1217310" cy="1053116"/>
      </dsp:txXfrm>
    </dsp:sp>
    <dsp:sp modelId="{D47E61C8-3873-415B-ACFA-CBBA917AEF28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EE1486-50B0-48FD-A94C-9D9135487881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/>
            <a:t>Patient experiences</a:t>
          </a:r>
          <a:endParaRPr lang="en-GB" sz="1400" kern="1200" dirty="0"/>
        </a:p>
      </dsp:txBody>
      <dsp:txXfrm>
        <a:off x="1781582" y="3135647"/>
        <a:ext cx="1217310" cy="1053116"/>
      </dsp:txXfrm>
    </dsp:sp>
    <dsp:sp modelId="{AA5B6EA6-CC9A-4DC1-90D5-C71F5642DB1B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/>
            <a:t>Anonymised live Q&amp;A</a:t>
          </a:r>
          <a:endParaRPr lang="en-GB" sz="1400" kern="1200" dirty="0"/>
        </a:p>
      </dsp:txBody>
      <dsp:txXfrm>
        <a:off x="1781582" y="1227735"/>
        <a:ext cx="1217310" cy="105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4588B-BCF2-4DE3-AFD1-9E984B6C400D}" type="datetimeFigureOut">
              <a:rPr lang="en-US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E9E93-A584-46F7-B20C-944F3BD3F69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0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Bigger title, smaller photo.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3E9E93-A584-46F7-B20C-944F3BD3F69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68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Median waiting times for adult kidney transplants for BAME patients are approximately 230 days longer than for White patients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3E9E93-A584-46F7-B20C-944F3BD3F69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392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3E9E93-A584-46F7-B20C-944F3BD3F6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282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Similar interventions across the UK</a:t>
            </a:r>
          </a:p>
          <a:p>
            <a:pPr marL="268288" indent="-268288"/>
            <a:r>
              <a:rPr lang="en-US" dirty="0"/>
              <a:t>Glasgow, Leeds, London, Manchester, Cardiff, Bradford</a:t>
            </a:r>
          </a:p>
          <a:p>
            <a:r>
              <a:rPr lang="en-GB" b="0" dirty="0"/>
              <a:t>Promising results</a:t>
            </a:r>
          </a:p>
          <a:p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E9E93-A584-46F7-B20C-944F3BD3F6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5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/>
              <a:t>A bio-ethical discussion of OD from an Islamic perspective and a survey of contemporary </a:t>
            </a:r>
            <a:r>
              <a:rPr lang="en-GB" sz="1200" b="0" i="1" dirty="0" err="1"/>
              <a:t>fatawa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F15B5-1967-4A4E-86B3-20F4F680760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101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F15B5-1967-4A4E-86B3-20F4F680760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72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Hypothesis</a:t>
            </a:r>
            <a:r>
              <a:rPr lang="en-GB" baseline="0" dirty="0" smtClean="0"/>
              <a:t> 1 – religious uncertainty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60% initially unsure of religious permissibility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60% pre-intervention willing to register given permissibility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Religious uncertainty cited by 73% as barrier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Found in multiple other studies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However – religious uncertainty is not the only barrier – 20% post-intervention still unsure/unwilling to register even if OD were considered permissible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Hypothesis 2 – effect of educational intervention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Statistically significant shifts in opinion in favour of religious permissibility and willingness to register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Reduction in uncertainty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F15B5-1967-4A4E-86B3-20F4F680760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214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E9E93-A584-46F7-B20C-944F3BD3F6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20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F15B5-1967-4A4E-86B3-20F4F680760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17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7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2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2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8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5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0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9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6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2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7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88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A839-1E11-4F22-A160-CC5380D6B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6738" y="1097951"/>
            <a:ext cx="7994663" cy="289261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+mn-lt"/>
              </a:rPr>
              <a:t>Discussing organ donation with the Muslim family</a:t>
            </a:r>
            <a:r>
              <a:rPr lang="en-US" sz="3200" b="1" dirty="0">
                <a:latin typeface="+mn-lt"/>
              </a:rPr>
              <a:t/>
            </a:r>
            <a:br>
              <a:rPr lang="en-US" sz="3200" b="1" dirty="0">
                <a:latin typeface="+mn-lt"/>
              </a:rPr>
            </a:br>
            <a:r>
              <a:rPr lang="en-US" sz="3200" dirty="0">
                <a:latin typeface="+mn-lt"/>
              </a:rPr>
              <a:t>The effect of educational interventions on the opinions of Muslim and Black, Asian &amp; Minority Ethnic (BAME) communities</a:t>
            </a:r>
            <a:endParaRPr lang="en-GB" sz="32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A3952-7ADE-4295-9750-1D300CBFA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6738" y="4187182"/>
            <a:ext cx="7994663" cy="1572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600" cap="none" spc="0" dirty="0">
                <a:latin typeface="Arial"/>
                <a:cs typeface="Arial"/>
              </a:rPr>
              <a:t>Presenter: Omar </a:t>
            </a:r>
            <a:r>
              <a:rPr lang="en-GB" sz="1600" b="0" i="0" cap="none" spc="0" dirty="0">
                <a:effectLst/>
                <a:latin typeface="Arial"/>
                <a:cs typeface="Arial"/>
              </a:rPr>
              <a:t>Ali, </a:t>
            </a:r>
            <a:endParaRPr lang="en-GB" sz="1200" cap="none" spc="0" dirty="0">
              <a:latin typeface="Avenir Next LT Pro"/>
              <a:cs typeface="Arial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600" cap="none" spc="0" dirty="0">
                <a:latin typeface="Arial"/>
                <a:cs typeface="Arial"/>
              </a:rPr>
              <a:t>FY1, Royal Victoria Infirmary 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GB" sz="1600" cap="none" spc="0" dirty="0">
              <a:latin typeface="Arial"/>
              <a:cs typeface="Arial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600" b="0" i="0" cap="none" spc="0" dirty="0">
                <a:effectLst/>
                <a:latin typeface="Arial"/>
                <a:cs typeface="Arial"/>
              </a:rPr>
              <a:t>Sameer Ahmed, Ayat </a:t>
            </a:r>
            <a:r>
              <a:rPr lang="en-GB" sz="1600" cap="none" spc="0" dirty="0">
                <a:latin typeface="Arial"/>
                <a:cs typeface="Arial"/>
              </a:rPr>
              <a:t>B</a:t>
            </a:r>
            <a:r>
              <a:rPr lang="en-GB" sz="1600" b="0" i="0" cap="none" spc="0" dirty="0">
                <a:effectLst/>
                <a:latin typeface="Arial"/>
                <a:cs typeface="Arial"/>
              </a:rPr>
              <a:t>ashir, Saeed Ahmed, </a:t>
            </a:r>
            <a:r>
              <a:rPr lang="en-GB" sz="1600" cap="none" spc="0" dirty="0">
                <a:latin typeface="Arial"/>
                <a:cs typeface="Arial"/>
              </a:rPr>
              <a:t>S</a:t>
            </a:r>
            <a:r>
              <a:rPr lang="en-GB" sz="1600" b="0" i="0" cap="none" spc="0" dirty="0">
                <a:effectLst/>
                <a:latin typeface="Arial"/>
                <a:cs typeface="Arial"/>
              </a:rPr>
              <a:t>harif </a:t>
            </a:r>
            <a:r>
              <a:rPr lang="en-GB" sz="1600" cap="none" spc="0" dirty="0">
                <a:latin typeface="Arial"/>
                <a:cs typeface="Arial"/>
              </a:rPr>
              <a:t>A</a:t>
            </a:r>
            <a:r>
              <a:rPr lang="en-GB" sz="1600" b="0" i="0" cap="none" spc="0" dirty="0">
                <a:effectLst/>
                <a:latin typeface="Arial"/>
                <a:cs typeface="Arial"/>
              </a:rPr>
              <a:t>l-Ghazal, Arshad Latif</a:t>
            </a:r>
            <a:r>
              <a:rPr lang="en-GB" sz="1600" cap="none" spc="0" dirty="0">
                <a:latin typeface="Arial"/>
                <a:cs typeface="Arial"/>
              </a:rPr>
              <a:t> </a:t>
            </a:r>
            <a:endParaRPr lang="en-GB" sz="1200" cap="none" spc="0" dirty="0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2C1FCE-C557-44C4-AE64-7F5FD0379F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298772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8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0A3C-9343-4A6F-9C7F-53C8C3E4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45FD2-84F3-4322-8A7F-F3EF20AC6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22474"/>
            <a:ext cx="9634011" cy="4503384"/>
          </a:xfrm>
        </p:spPr>
        <p:txBody>
          <a:bodyPr>
            <a:normAutofit/>
          </a:bodyPr>
          <a:lstStyle/>
          <a:p>
            <a:r>
              <a:rPr lang="en-GB" b="0" dirty="0"/>
              <a:t>188 (74%) responses out of 240 attendees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3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95D5401E-7452-4E88-9878-D758EB3A453F}"/>
              </a:ext>
            </a:extLst>
          </p:cNvPr>
          <p:cNvGraphicFramePr>
            <a:graphicFrameLocks/>
          </p:cNvGraphicFramePr>
          <p:nvPr/>
        </p:nvGraphicFramePr>
        <p:xfrm>
          <a:off x="903479" y="274318"/>
          <a:ext cx="504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D8414728-B0DD-4FED-A687-9630D475B321}"/>
              </a:ext>
            </a:extLst>
          </p:cNvPr>
          <p:cNvGraphicFramePr>
            <a:graphicFrameLocks/>
          </p:cNvGraphicFramePr>
          <p:nvPr/>
        </p:nvGraphicFramePr>
        <p:xfrm>
          <a:off x="1055251" y="3642721"/>
          <a:ext cx="4888228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ACB0E49E-B61C-4963-A2CE-E51C4C55600B}"/>
              </a:ext>
            </a:extLst>
          </p:cNvPr>
          <p:cNvGraphicFramePr>
            <a:graphicFrameLocks/>
          </p:cNvGraphicFramePr>
          <p:nvPr/>
        </p:nvGraphicFramePr>
        <p:xfrm>
          <a:off x="5943479" y="274318"/>
          <a:ext cx="5040000" cy="2940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D9ED274-A05F-4514-AC32-37E0B8723795}"/>
              </a:ext>
            </a:extLst>
          </p:cNvPr>
          <p:cNvGraphicFramePr>
            <a:graphicFrameLocks/>
          </p:cNvGraphicFramePr>
          <p:nvPr/>
        </p:nvGraphicFramePr>
        <p:xfrm>
          <a:off x="6096000" y="3703683"/>
          <a:ext cx="47701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7871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0A3C-9343-4A6F-9C7F-53C8C3E4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45FD2-84F3-4322-8A7F-F3EF20AC6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22474"/>
            <a:ext cx="9634011" cy="4503384"/>
          </a:xfrm>
        </p:spPr>
        <p:txBody>
          <a:bodyPr>
            <a:normAutofit/>
          </a:bodyPr>
          <a:lstStyle/>
          <a:p>
            <a:r>
              <a:rPr lang="en-GB" dirty="0"/>
              <a:t>Cited barriers: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b="0" dirty="0"/>
              <a:t>faith beliefs &amp; views on religious permissibility </a:t>
            </a:r>
            <a:r>
              <a:rPr lang="en-US" b="0" dirty="0" smtClean="0"/>
              <a:t>	(</a:t>
            </a:r>
            <a:r>
              <a:rPr lang="en-US" b="0" dirty="0"/>
              <a:t>73%)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b="0" dirty="0"/>
              <a:t>lack of knowledge on OD </a:t>
            </a:r>
            <a:r>
              <a:rPr lang="en-US" b="0" dirty="0" smtClean="0"/>
              <a:t>			(</a:t>
            </a:r>
            <a:r>
              <a:rPr lang="en-US" b="0" dirty="0"/>
              <a:t>21%)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b="0" dirty="0"/>
              <a:t>family influence &amp; reluctance to discuss OD </a:t>
            </a:r>
            <a:r>
              <a:rPr lang="en-US" b="0" dirty="0" smtClean="0"/>
              <a:t>	(</a:t>
            </a:r>
            <a:r>
              <a:rPr lang="en-US" b="0" dirty="0"/>
              <a:t>2%)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b="0" dirty="0"/>
              <a:t>death &amp; burial concerns </a:t>
            </a:r>
            <a:r>
              <a:rPr lang="en-US" b="0" dirty="0" smtClean="0"/>
              <a:t>			(</a:t>
            </a:r>
            <a:r>
              <a:rPr lang="en-US" b="0" dirty="0"/>
              <a:t>2%) 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b="0" dirty="0"/>
              <a:t>moral considerations </a:t>
            </a:r>
            <a:r>
              <a:rPr lang="en-US" b="0" dirty="0" smtClean="0"/>
              <a:t>				(</a:t>
            </a:r>
            <a:r>
              <a:rPr lang="en-US" b="0" dirty="0"/>
              <a:t>2%)</a:t>
            </a:r>
            <a:endParaRPr lang="en-GB" b="0" dirty="0"/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18916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0A3C-9343-4A6F-9C7F-53C8C3E4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Results – primary outcomes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22043E2-905E-4800-A303-CB500407F2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8288"/>
              </p:ext>
            </p:extLst>
          </p:nvPr>
        </p:nvGraphicFramePr>
        <p:xfrm>
          <a:off x="574560" y="1828483"/>
          <a:ext cx="4860000" cy="40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E71D19F-3CF9-472C-B744-D66DEA86DC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086850"/>
              </p:ext>
            </p:extLst>
          </p:nvPr>
        </p:nvGraphicFramePr>
        <p:xfrm>
          <a:off x="5929848" y="1828483"/>
          <a:ext cx="4860000" cy="40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3929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0A3C-9343-4A6F-9C7F-53C8C3E4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Results – secondary outcomes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51B3F3-232B-4D53-9231-3EB61C860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22474"/>
            <a:ext cx="9634011" cy="1149935"/>
          </a:xfrm>
        </p:spPr>
        <p:txBody>
          <a:bodyPr>
            <a:normAutofit/>
          </a:bodyPr>
          <a:lstStyle/>
          <a:p>
            <a:r>
              <a:rPr lang="en-GB" b="0" dirty="0"/>
              <a:t>No significant associations between subgroups and particular responses pre-intervention</a:t>
            </a:r>
          </a:p>
        </p:txBody>
      </p:sp>
    </p:spTree>
    <p:extLst>
      <p:ext uri="{BB962C8B-B14F-4D97-AF65-F5344CB8AC3E}">
        <p14:creationId xmlns:p14="http://schemas.microsoft.com/office/powerpoint/2010/main" val="15877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23154-9A99-4CA7-A20C-BFA4C469B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STRENGTHS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B54B6-2BF4-436B-A329-F1537632C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rgbClr val="92D050">
              <a:alpha val="50196"/>
            </a:srgbClr>
          </a:solidFill>
        </p:spPr>
        <p:txBody>
          <a:bodyPr/>
          <a:lstStyle/>
          <a:p>
            <a:r>
              <a:rPr lang="en-GB"/>
              <a:t>Standard survey</a:t>
            </a:r>
          </a:p>
          <a:p>
            <a:r>
              <a:rPr lang="en-GB"/>
              <a:t>Different geographical areas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F85DD1-3AF8-4EA3-B358-FDAB379A5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/>
              <a:t>LIMITATIONS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26B8BB-4A1F-43BA-8C40-03D8EE6BE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rgbClr val="FF5050">
              <a:alpha val="50196"/>
            </a:srgbClr>
          </a:solidFill>
        </p:spPr>
        <p:txBody>
          <a:bodyPr/>
          <a:lstStyle/>
          <a:p>
            <a:r>
              <a:rPr lang="en-GB" dirty="0"/>
              <a:t>Lack of randomisation</a:t>
            </a:r>
          </a:p>
          <a:p>
            <a:r>
              <a:rPr lang="en-GB" dirty="0"/>
              <a:t>Unclear if shifts in opinion translate to long-term behavioural change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A70A452-A9AA-44E7-938F-1CB0312E4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36643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0A3C-9343-4A6F-9C7F-53C8C3E4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45FD2-84F3-4322-8A7F-F3EF20AC6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majority of Islamic scholarly opinion is in favour of organ donation</a:t>
            </a:r>
            <a:endParaRPr lang="en-GB" b="0" dirty="0"/>
          </a:p>
          <a:p>
            <a:r>
              <a:rPr lang="en-GB" b="0" dirty="0"/>
              <a:t>Religious uncertainty is a major factor affecting donation decisions amongst British Muslims and BAME groups, though not the sole</a:t>
            </a:r>
            <a:r>
              <a:rPr lang="en-GB" dirty="0"/>
              <a:t> barrier</a:t>
            </a:r>
          </a:p>
          <a:p>
            <a:r>
              <a:rPr lang="en-GB" dirty="0"/>
              <a:t>Given these are addressed, most Muslims can hold favourable views towards OD</a:t>
            </a:r>
          </a:p>
          <a:p>
            <a:r>
              <a:rPr lang="en-GB" b="0" dirty="0"/>
              <a:t>Engaging local healthcare</a:t>
            </a:r>
            <a:r>
              <a:rPr lang="en-GB" dirty="0"/>
              <a:t> workers and faith leaders in future public health campaigning is valuable</a:t>
            </a:r>
          </a:p>
          <a:p>
            <a:r>
              <a:rPr lang="en-GB" dirty="0"/>
              <a:t>There is substantial potential for OD amongst British Muslims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03135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0A3C-9343-4A6F-9C7F-53C8C3E4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Contribution &amp; 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45FD2-84F3-4322-8A7F-F3EF20AC6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Individual contribution: literature review, questionnaire design, data analysis and write-up</a:t>
            </a:r>
          </a:p>
          <a:p>
            <a:r>
              <a:rPr lang="en-US" b="0"/>
              <a:t>NHS Blood &amp; Transplant (NHSBT) supported the Newcastle session in grant funding. NHSBT took no part in study design, collection, analysis or data interpretation.</a:t>
            </a:r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17235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0A3C-9343-4A6F-9C7F-53C8C3E4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3CD880-2FE4-4082-A13C-68B232F22CAB}"/>
              </a:ext>
            </a:extLst>
          </p:cNvPr>
          <p:cNvSpPr txBox="1"/>
          <p:nvPr/>
        </p:nvSpPr>
        <p:spPr>
          <a:xfrm>
            <a:off x="1169581" y="1828483"/>
            <a:ext cx="9634011" cy="438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F3F3">
                  <a:lumMod val="75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Deedat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S,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Kenten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C, Morgan M. What are effective approaches to increasing rates of organ donor registration among ethnic minority populations: a systematic review. BMJ Open. 2013;3(12):e003453.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F3F3">
                  <a:lumMod val="75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Hayward C, Madill A. The meanings of organ donation: Muslims of Pakistani origin and white English nationals living in North England. Social Science &amp; Medicine. 2003;57(3):389-401.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F3F3">
                  <a:lumMod val="75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Karim A,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Jandu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S, Sharif A. A survey of South Asian attitudes to organ donation in the United Kingdom. Clin Transplant. 2013;27(5):757-63.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F3F3">
                  <a:lumMod val="75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Khan Z, Randhawa G. Informing the UK's South Asian communities on organ donation and transplantation.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Edtna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erca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j. 1999;25(1):12-4.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F3F3">
                  <a:lumMod val="75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Long JC, Cunningham FC, Braithwaite J. Bridges. Brokers and boundary spanners in collaborative networks: a systematic review. BMC Health Services Research. 2013;13(1):158.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F3F3">
                  <a:lumMod val="75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Morgan M, Sims J, Jain N, Sharma S, Randhawa G, Modi K. Who waits longest for a kidney? : Inequalities in access to kidney transplantation among Black and Asian Minority Ethnic (BAME) groups in the UK. British Journal of Renal Medicine. 2015;20:4-7.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F3F3">
                  <a:lumMod val="75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Muslim Council of Britain. British Muslims in Numbers. Muslim Council of Britain; 2015 January 2015.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F3F3">
                  <a:lumMod val="75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NHS Blood and Transplant. Organ donation and transplantation activity report 2018/19. 2019.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F3F3">
                  <a:lumMod val="75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Office for National Statistics. Ethnicity and National Identity in England and Wales. 2011.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F3F3">
                  <a:lumMod val="75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Oliver M,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Woywodt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A, Ahmed A, Saif I. Organ donation, transplantation and religion. Nephrology Dialysis Transplantation. 2010;26(2):437-44.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F3F3">
                  <a:lumMod val="75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Sharif A, Jawad H, Nightingale P, Hodson J, Lipkin G,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Cockwell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P, et al. A quantitative survey of Western Muslim attitudes to solid organ donation. Transplantation. 2011;92(10):1108-14.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F3F3">
                  <a:lumMod val="75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UK's Muslim Law Council approves organ transplants. J Med Ethics. 1996;22(2):99.</a:t>
            </a:r>
          </a:p>
        </p:txBody>
      </p:sp>
    </p:spTree>
    <p:extLst>
      <p:ext uri="{BB962C8B-B14F-4D97-AF65-F5344CB8AC3E}">
        <p14:creationId xmlns:p14="http://schemas.microsoft.com/office/powerpoint/2010/main" val="33247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A839-1E11-4F22-A160-CC5380D6B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1" y="536388"/>
            <a:ext cx="4016188" cy="2892612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+mn-lt"/>
              </a:rPr>
              <a:t>Thank you</a:t>
            </a:r>
            <a:endParaRPr lang="en-GB" sz="4800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2C1FCE-C557-44C4-AE64-7F5FD0379F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907" y="0"/>
            <a:ext cx="6915093" cy="6858001"/>
          </a:xfrm>
          <a:prstGeom prst="rect">
            <a:avLst/>
          </a:prstGeom>
        </p:spPr>
      </p:pic>
      <p:pic>
        <p:nvPicPr>
          <p:cNvPr id="5" name="Picture 2" descr="Let&amp;#39;s talk about Organ Donation - trailer - YouTube">
            <a:extLst>
              <a:ext uri="{FF2B5EF4-FFF2-40B4-BE49-F238E27FC236}">
                <a16:creationId xmlns:a16="http://schemas.microsoft.com/office/drawing/2014/main" id="{725B29F9-FAB0-4B2C-84C4-F9004DC86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0918" y="3670241"/>
            <a:ext cx="3856191" cy="191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57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0A3C-9343-4A6F-9C7F-53C8C3E4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F5C3775-74AC-44E7-907C-66BE984090D2}"/>
              </a:ext>
            </a:extLst>
          </p:cNvPr>
          <p:cNvGraphicFramePr>
            <a:graphicFrameLocks/>
          </p:cNvGraphicFramePr>
          <p:nvPr/>
        </p:nvGraphicFramePr>
        <p:xfrm>
          <a:off x="6096000" y="4274289"/>
          <a:ext cx="4731432" cy="232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273F2ED-B4B3-46CB-A4AD-5B595A3399D0}"/>
              </a:ext>
            </a:extLst>
          </p:cNvPr>
          <p:cNvSpPr txBox="1"/>
          <p:nvPr/>
        </p:nvSpPr>
        <p:spPr>
          <a:xfrm>
            <a:off x="1069848" y="1917810"/>
            <a:ext cx="933942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DBDB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1A2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Chronic shortage of organ donors in the UK, especially in BAME groups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DBDB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1A2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Muslims represent 1/3 of BAME population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DBDB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noProof="0" dirty="0">
                <a:solidFill>
                  <a:srgbClr val="251A2F"/>
                </a:solidFill>
                <a:latin typeface="Avenir Next LT Pro"/>
              </a:rPr>
              <a:t>Majority of Islamic scholarly opinion is in favour of OD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51A2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0F3F3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51A2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Religion &amp; culture are decisive factors, making discussions in the Critical Care Unit challenging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74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0A3C-9343-4A6F-9C7F-53C8C3E44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498507"/>
            <a:ext cx="8159641" cy="1372823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“Let’s Talk about Organ Donation”</a:t>
            </a:r>
          </a:p>
        </p:txBody>
      </p:sp>
      <p:pic>
        <p:nvPicPr>
          <p:cNvPr id="5" name="Picture 2" descr="Let&amp;#39;s talk about Organ Donation - trailer - YouTube">
            <a:extLst>
              <a:ext uri="{FF2B5EF4-FFF2-40B4-BE49-F238E27FC236}">
                <a16:creationId xmlns:a16="http://schemas.microsoft.com/office/drawing/2014/main" id="{D7E49D51-16FC-4FBE-A193-C013BD4971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4052" y="2616693"/>
            <a:ext cx="5120811" cy="254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C0FC4039-1D3D-479F-9DAB-8535DE26F82D}"/>
              </a:ext>
            </a:extLst>
          </p:cNvPr>
          <p:cNvSpPr txBox="1"/>
          <p:nvPr/>
        </p:nvSpPr>
        <p:spPr>
          <a:xfrm>
            <a:off x="997976" y="2000050"/>
            <a:ext cx="5120810" cy="3475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F0F3F3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251A2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Aims</a:t>
            </a:r>
          </a:p>
          <a:p>
            <a:pPr marL="514350" marR="0" lvl="1" indent="-285750" algn="l" defTabSz="914400" rtl="0" eaLnBrk="1" fontAlgn="auto" latinLnBrk="0" hangingPunct="1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rgbClr val="F0F3F3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251A2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Identify views &amp; concerns of British Muslims on OD and address them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F0F3F3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251A2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Hypotheses</a:t>
            </a:r>
          </a:p>
          <a:p>
            <a:pPr marL="571500" marR="0" lvl="1" indent="-342900" algn="l" defTabSz="914400" rtl="0" eaLnBrk="1" fontAlgn="auto" latinLnBrk="0" hangingPunct="1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rgbClr val="F0F3F3">
                  <a:lumMod val="75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251A2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51A2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lack of awareness of established religious rulings is a barrier to registering</a:t>
            </a:r>
          </a:p>
          <a:p>
            <a:pPr marL="571500" marR="0" lvl="1" indent="-342900" algn="l" defTabSz="914400" rtl="0" eaLnBrk="1" fontAlgn="auto" latinLnBrk="0" hangingPunct="1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rgbClr val="F0F3F3">
                  <a:lumMod val="75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51A2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 focused educational intervention can improve willingness to register.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251A2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70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0A3C-9343-4A6F-9C7F-53C8C3E4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pic>
        <p:nvPicPr>
          <p:cNvPr id="1030" name="Picture 6" descr="UK map icon - Adaptainer">
            <a:extLst>
              <a:ext uri="{FF2B5EF4-FFF2-40B4-BE49-F238E27FC236}">
                <a16:creationId xmlns:a16="http://schemas.microsoft.com/office/drawing/2014/main" id="{07EA9E54-E864-4588-90CA-8FFF3E97A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39" y="182848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 Digital Enertia Icondigitalmarketing - Marketing Icon Png Black,  Transparent Png - kindpng">
            <a:extLst>
              <a:ext uri="{FF2B5EF4-FFF2-40B4-BE49-F238E27FC236}">
                <a16:creationId xmlns:a16="http://schemas.microsoft.com/office/drawing/2014/main" id="{BA5CB91A-91F8-42C8-96D8-00474EB93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2" y="4930964"/>
            <a:ext cx="1673557" cy="129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octor, Physician, Medical Vector | Icon, Glyph icon, Medical logo">
            <a:extLst>
              <a:ext uri="{FF2B5EF4-FFF2-40B4-BE49-F238E27FC236}">
                <a16:creationId xmlns:a16="http://schemas.microsoft.com/office/drawing/2014/main" id="{6FF672E9-1062-49A4-8E59-50221DC4E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0168" y="2074863"/>
            <a:ext cx="1698498" cy="199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B282D5-6F49-46D8-B02C-6BCE62C1F4CC}"/>
              </a:ext>
            </a:extLst>
          </p:cNvPr>
          <p:cNvSpPr txBox="1"/>
          <p:nvPr/>
        </p:nvSpPr>
        <p:spPr>
          <a:xfrm>
            <a:off x="2259339" y="2439401"/>
            <a:ext cx="2393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Two public forums:</a:t>
            </a:r>
          </a:p>
          <a:p>
            <a:pPr marL="285750" indent="-285750">
              <a:buFontTx/>
              <a:buChar char="-"/>
            </a:pPr>
            <a:r>
              <a:rPr lang="en-GB" dirty="0"/>
              <a:t>Newcastle</a:t>
            </a:r>
          </a:p>
          <a:p>
            <a:pPr marL="285750" indent="-285750">
              <a:buFontTx/>
              <a:buChar char="-"/>
            </a:pPr>
            <a:r>
              <a:rPr lang="en-GB" dirty="0"/>
              <a:t>Nottingham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C2C135-F226-4769-8C14-313B984DEE80}"/>
              </a:ext>
            </a:extLst>
          </p:cNvPr>
          <p:cNvSpPr txBox="1"/>
          <p:nvPr/>
        </p:nvSpPr>
        <p:spPr>
          <a:xfrm>
            <a:off x="2334209" y="4749670"/>
            <a:ext cx="4253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Advertised via</a:t>
            </a:r>
          </a:p>
          <a:p>
            <a:pPr marL="285750" indent="-285750">
              <a:buFontTx/>
              <a:buChar char="-"/>
            </a:pPr>
            <a:r>
              <a:rPr lang="en-GB" dirty="0"/>
              <a:t>social media</a:t>
            </a:r>
          </a:p>
          <a:p>
            <a:pPr marL="285750" indent="-285750">
              <a:buFontTx/>
              <a:buChar char="-"/>
            </a:pPr>
            <a:r>
              <a:rPr lang="en-GB" dirty="0"/>
              <a:t>local mosque announcements</a:t>
            </a:r>
          </a:p>
          <a:p>
            <a:pPr marL="285750" indent="-285750">
              <a:buFontTx/>
              <a:buChar char="-"/>
            </a:pPr>
            <a:r>
              <a:rPr lang="en-GB" dirty="0"/>
              <a:t>promotional material in local community &amp; healthcare centres.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A1209D-6F7C-4C4A-88B4-9CA80BC1C427}"/>
              </a:ext>
            </a:extLst>
          </p:cNvPr>
          <p:cNvSpPr txBox="1"/>
          <p:nvPr/>
        </p:nvSpPr>
        <p:spPr>
          <a:xfrm>
            <a:off x="7539452" y="1613198"/>
            <a:ext cx="34528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Panel of experts</a:t>
            </a:r>
          </a:p>
          <a:p>
            <a:pPr marL="285750" indent="-285750">
              <a:buFontTx/>
              <a:buChar char="-"/>
            </a:pPr>
            <a:r>
              <a:rPr lang="en-GB" dirty="0"/>
              <a:t>clinicians (including Anaesthetics, Critical Care, Nephrology, Transplant surgery)</a:t>
            </a:r>
          </a:p>
          <a:p>
            <a:pPr marL="285750" indent="-285750">
              <a:buFontTx/>
              <a:buChar char="-"/>
            </a:pPr>
            <a:r>
              <a:rPr lang="en-GB" dirty="0"/>
              <a:t>specialist nurses in OD</a:t>
            </a:r>
          </a:p>
          <a:p>
            <a:pPr marL="285750" indent="-285750">
              <a:buFontTx/>
              <a:buChar char="-"/>
            </a:pPr>
            <a:r>
              <a:rPr lang="en-GB" dirty="0"/>
              <a:t>Islamic scholar specialising in OD </a:t>
            </a:r>
          </a:p>
          <a:p>
            <a:pPr marL="285750" indent="-285750">
              <a:buFontTx/>
              <a:buChar char="-"/>
            </a:pPr>
            <a:r>
              <a:rPr lang="en-GB" dirty="0"/>
              <a:t>local Imams</a:t>
            </a:r>
          </a:p>
          <a:p>
            <a:pPr marL="285750" indent="-285750">
              <a:buFontTx/>
              <a:buChar char="-"/>
            </a:pPr>
            <a:r>
              <a:rPr lang="en-GB" dirty="0"/>
              <a:t>Muslim patients awaiting/receiving a transplant.</a:t>
            </a:r>
          </a:p>
        </p:txBody>
      </p:sp>
    </p:spTree>
    <p:extLst>
      <p:ext uri="{BB962C8B-B14F-4D97-AF65-F5344CB8AC3E}">
        <p14:creationId xmlns:p14="http://schemas.microsoft.com/office/powerpoint/2010/main" val="245169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0A3C-9343-4A6F-9C7F-53C8C3E4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9D3BE9A-12E5-49EC-A122-8A0E990804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1222548"/>
              </p:ext>
            </p:extLst>
          </p:nvPr>
        </p:nvGraphicFramePr>
        <p:xfrm>
          <a:off x="2106428" y="104927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737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D5CA3C-F3A4-44C4-968B-74D227848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graphicEl>
                                              <a:dgm id="{6DD5CA3C-F3A4-44C4-968B-74D227848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27AD23-5974-4C70-86AB-CFC03E2F4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6">
                                            <p:graphicEl>
                                              <a:dgm id="{8127AD23-5974-4C70-86AB-CFC03E2F4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07ED10-3F6C-44F5-9493-6593E4DCF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6">
                                            <p:graphicEl>
                                              <a:dgm id="{DD07ED10-3F6C-44F5-9493-6593E4DCF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B2D63D-F80F-4BB1-8898-0337E614A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6">
                                            <p:graphicEl>
                                              <a:dgm id="{54B2D63D-F80F-4BB1-8898-0337E614A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9CBAB7-8BC8-429D-8FFF-B2B183714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6">
                                            <p:graphicEl>
                                              <a:dgm id="{C59CBAB7-8BC8-429D-8FFF-B2B183714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960CF5-A9E2-4005-8B2A-9279BB057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6">
                                            <p:graphicEl>
                                              <a:dgm id="{14960CF5-A9E2-4005-8B2A-9279BB057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F69469-A21E-4E87-9C82-A99C15522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6">
                                            <p:graphicEl>
                                              <a:dgm id="{79F69469-A21E-4E87-9C82-A99C15522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DE6581-73EC-4DF5-9CA4-9420E0FCA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6">
                                            <p:graphicEl>
                                              <a:dgm id="{08DE6581-73EC-4DF5-9CA4-9420E0FCAB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AE1256-8EC6-49C3-8FD0-69A7EACEE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6">
                                            <p:graphicEl>
                                              <a:dgm id="{BFAE1256-8EC6-49C3-8FD0-69A7EACEE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9D47A3-2C09-4B2C-BD17-1E28B7693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6">
                                            <p:graphicEl>
                                              <a:dgm id="{CC9D47A3-2C09-4B2C-BD17-1E28B7693F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EE1486-50B0-48FD-A94C-9D9135487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6">
                                            <p:graphicEl>
                                              <a:dgm id="{F1EE1486-50B0-48FD-A94C-9D9135487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7E61C8-3873-415B-ACFA-CBBA917A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6">
                                            <p:graphicEl>
                                              <a:dgm id="{D47E61C8-3873-415B-ACFA-CBBA917AEF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5B6EA6-CC9A-4DC1-90D5-C71F5642D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6">
                                            <p:graphicEl>
                                              <a:dgm id="{AA5B6EA6-CC9A-4DC1-90D5-C71F5642D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DB0F83-D318-4854-8419-38382820ED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13140" y="0"/>
            <a:ext cx="7461140" cy="36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F93462-B3CA-4D0F-B89E-33B18E5D3C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000" y="0"/>
            <a:ext cx="6400000" cy="360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5F4741-2D4C-42FA-8515-9B639AAC82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000" y="3516180"/>
            <a:ext cx="6400000" cy="360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16EA9A-35A8-438C-9DBE-77F3D01CE5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000" y="3514500"/>
            <a:ext cx="6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1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1E5F128-AC67-43B7-B506-793F722426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58000"/>
            <a:ext cx="6400000" cy="360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0F5D2A1-ACEA-486C-984C-73D03E54A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00000" cy="360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A668792-F086-44DB-891A-90C8B02FDF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000" y="3258000"/>
            <a:ext cx="6400000" cy="360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4C1F8F3-43D7-4A80-9C50-67AF74DF5C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000" y="0"/>
            <a:ext cx="6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9CF7B09-45F9-4C5A-8967-E31D9D8FE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363" y="644554"/>
            <a:ext cx="8487273" cy="55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0A3C-9343-4A6F-9C7F-53C8C3E4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45FD2-84F3-4322-8A7F-F3EF20AC6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0" dirty="0"/>
              <a:t>Primary outcomes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GB" dirty="0"/>
              <a:t>Views on religious permissibility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GB" b="0" dirty="0"/>
              <a:t>Willingness to register</a:t>
            </a:r>
          </a:p>
          <a:p>
            <a:r>
              <a:rPr lang="en-GB" dirty="0"/>
              <a:t>Secondary outcomes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GB" b="0" dirty="0"/>
              <a:t>Relationship between demographics and opinions pre-intervention</a:t>
            </a:r>
          </a:p>
          <a:p>
            <a:r>
              <a:rPr lang="en-GB" b="0" dirty="0"/>
              <a:t>Categorical vari</a:t>
            </a:r>
            <a:r>
              <a:rPr lang="en-GB" dirty="0"/>
              <a:t>ables presented as percentage values. </a:t>
            </a:r>
            <a:r>
              <a:rPr lang="en-GB" b="0" dirty="0"/>
              <a:t>Chi-squared </a:t>
            </a:r>
            <a:r>
              <a:rPr lang="en-GB" dirty="0"/>
              <a:t>analysis </a:t>
            </a:r>
            <a:r>
              <a:rPr lang="en-GB" b="0" dirty="0"/>
              <a:t>(p&lt;0.05 deemed significant) via </a:t>
            </a:r>
            <a:r>
              <a:rPr lang="en-GB" dirty="0"/>
              <a:t>SPSS v26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70002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hemianVTI">
  <a:themeElements>
    <a:clrScheme name="AnalogousFromDarkSeedLeftStep">
      <a:dk1>
        <a:srgbClr val="000000"/>
      </a:dk1>
      <a:lt1>
        <a:srgbClr val="FFFFFF"/>
      </a:lt1>
      <a:dk2>
        <a:srgbClr val="251A2F"/>
      </a:dk2>
      <a:lt2>
        <a:srgbClr val="F0F3F3"/>
      </a:lt2>
      <a:accent1>
        <a:srgbClr val="C34D64"/>
      </a:accent1>
      <a:accent2>
        <a:srgbClr val="B13B84"/>
      </a:accent2>
      <a:accent3>
        <a:srgbClr val="C04DC3"/>
      </a:accent3>
      <a:accent4>
        <a:srgbClr val="7C3BB1"/>
      </a:accent4>
      <a:accent5>
        <a:srgbClr val="5D4DC3"/>
      </a:accent5>
      <a:accent6>
        <a:srgbClr val="3B5CB1"/>
      </a:accent6>
      <a:hlink>
        <a:srgbClr val="7653C5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13C1606C0BCA459066DDA2A5BB48A5" ma:contentTypeVersion="7" ma:contentTypeDescription="Create a new document." ma:contentTypeScope="" ma:versionID="17d5dd0c327d36ce30069645e59e73cb">
  <xsd:schema xmlns:xsd="http://www.w3.org/2001/XMLSchema" xmlns:xs="http://www.w3.org/2001/XMLSchema" xmlns:p="http://schemas.microsoft.com/office/2006/metadata/properties" xmlns:ns3="3986dc82-fc30-4913-8fe8-e7088ddabc85" xmlns:ns4="9b2d43ea-73eb-41ef-bb9d-5720f48df992" targetNamespace="http://schemas.microsoft.com/office/2006/metadata/properties" ma:root="true" ma:fieldsID="1a58522c9f88fe8bf6b9697017f2e677" ns3:_="" ns4:_="">
    <xsd:import namespace="3986dc82-fc30-4913-8fe8-e7088ddabc85"/>
    <xsd:import namespace="9b2d43ea-73eb-41ef-bb9d-5720f48df9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6dc82-fc30-4913-8fe8-e7088ddabc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2d43ea-73eb-41ef-bb9d-5720f48df99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5CBEC8-2E06-497B-8810-E672026A469B}">
  <ds:schemaRefs>
    <ds:schemaRef ds:uri="3986dc82-fc30-4913-8fe8-e7088ddabc85"/>
    <ds:schemaRef ds:uri="9b2d43ea-73eb-41ef-bb9d-5720f48df9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D9B4D34-6042-4CDB-9AE4-DF21E2C20419}">
  <ds:schemaRefs>
    <ds:schemaRef ds:uri="http://www.w3.org/XML/1998/namespace"/>
    <ds:schemaRef ds:uri="http://purl.org/dc/terms/"/>
    <ds:schemaRef ds:uri="http://purl.org/dc/elements/1.1/"/>
    <ds:schemaRef ds:uri="3986dc82-fc30-4913-8fe8-e7088ddabc85"/>
    <ds:schemaRef ds:uri="9b2d43ea-73eb-41ef-bb9d-5720f48df992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0400CE-75C0-4AE5-86AA-036BE57347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1031</Words>
  <Application>Microsoft Office PowerPoint</Application>
  <PresentationFormat>Widescreen</PresentationFormat>
  <Paragraphs>131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Avenir Next LT Pro</vt:lpstr>
      <vt:lpstr>Avenir Next LT Pro (Body)</vt:lpstr>
      <vt:lpstr>Calibri</vt:lpstr>
      <vt:lpstr>Modern Love</vt:lpstr>
      <vt:lpstr>BohemianVTI</vt:lpstr>
      <vt:lpstr>Discussing organ donation with the Muslim family The effect of educational interventions on the opinions of Muslim and Black, Asian &amp; Minority Ethnic (BAME) communities</vt:lpstr>
      <vt:lpstr>Introduction</vt:lpstr>
      <vt:lpstr>“Let’s Talk about Organ Donation”</vt:lpstr>
      <vt:lpstr>Methods</vt:lpstr>
      <vt:lpstr>Methods</vt:lpstr>
      <vt:lpstr>PowerPoint Presentation</vt:lpstr>
      <vt:lpstr>PowerPoint Presentation</vt:lpstr>
      <vt:lpstr>PowerPoint Presentation</vt:lpstr>
      <vt:lpstr>Methods</vt:lpstr>
      <vt:lpstr>Results</vt:lpstr>
      <vt:lpstr>PowerPoint Presentation</vt:lpstr>
      <vt:lpstr>Results</vt:lpstr>
      <vt:lpstr>Results – primary outcomes</vt:lpstr>
      <vt:lpstr>Results – secondary outcomes</vt:lpstr>
      <vt:lpstr>Discussion</vt:lpstr>
      <vt:lpstr>Conclusions</vt:lpstr>
      <vt:lpstr>Contribution &amp; Disclosures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Discussing organ donation with the Muslim family: the effect of educational interventions on the opinions of Muslim and Black, Asian &amp; Minority Ethnic (BAME) communities</dc:title>
  <dc:creator>Omar Ali (UG)</dc:creator>
  <cp:lastModifiedBy>Ali, Omar</cp:lastModifiedBy>
  <cp:revision>5</cp:revision>
  <dcterms:created xsi:type="dcterms:W3CDTF">2021-09-12T09:38:08Z</dcterms:created>
  <dcterms:modified xsi:type="dcterms:W3CDTF">2021-09-23T09:08:35Z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0x0101005713C1606C0BCA459066DDA2A5BB48A5</vt:lpwstr>
  </property>
</Properties>
</file>